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0"/>
  </p:notesMasterIdLst>
  <p:sldIdLst>
    <p:sldId id="257" r:id="rId2"/>
    <p:sldId id="256" r:id="rId3"/>
    <p:sldId id="262" r:id="rId4"/>
    <p:sldId id="259" r:id="rId5"/>
    <p:sldId id="260" r:id="rId6"/>
    <p:sldId id="261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86085" autoAdjust="0"/>
  </p:normalViewPr>
  <p:slideViewPr>
    <p:cSldViewPr snapToGrid="0">
      <p:cViewPr varScale="1">
        <p:scale>
          <a:sx n="58" d="100"/>
          <a:sy n="58" d="100"/>
        </p:scale>
        <p:origin x="10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BC79-75FE-4F58-8919-A5FC23B5266F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088B-3425-4F43-8B42-66D82D9E7A0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89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C’est la veille de deux gros examen et tu tente de te concentrer afin d’étudier. Ton cœur palpite très fort, tu es tendu et tu n’as pas faim; c’est très important que tu réussisse cet examen afin de réussir ton année. Malgré plusieurs heures d’études, rien ne semble y faire. Tu tente d’aller dormir; impossible tes pensées défilent très rapidement et t’empêchent de te reposer.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088B-3425-4F43-8B42-66D82D9E7A0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90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088B-3425-4F43-8B42-66D82D9E7A0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51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920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40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84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74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68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990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554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979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8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333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4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69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607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06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46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01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227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52C4-CCC5-4325-8919-0008A842E4BE}" type="datetimeFigureOut">
              <a:rPr lang="fr-CA" smtClean="0"/>
              <a:t>2021-03-09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9E3219-EED1-4209-8013-03936257B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69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8uOcBIJIQco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6D03C-75F9-4930-BAF9-89A0F27F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2B19C-794F-44B0-B7A6-DAF145F13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9613861" cy="339506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E37BDEA-2661-4576-9624-74C61224E1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E2AF1EE-8DB6-4E57-8415-D1B2E8164574}"/>
              </a:ext>
            </a:extLst>
          </p:cNvPr>
          <p:cNvSpPr txBox="1"/>
          <p:nvPr/>
        </p:nvSpPr>
        <p:spPr>
          <a:xfrm>
            <a:off x="437805" y="6248400"/>
            <a:ext cx="23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Images: Pixabay.com</a:t>
            </a:r>
          </a:p>
        </p:txBody>
      </p:sp>
    </p:spTree>
    <p:extLst>
      <p:ext uri="{BB962C8B-B14F-4D97-AF65-F5344CB8AC3E}">
        <p14:creationId xmlns:p14="http://schemas.microsoft.com/office/powerpoint/2010/main" val="411366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A07B14-F704-4041-9E90-F5762AF7F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901"/>
          <a:stretch/>
        </p:blipFill>
        <p:spPr>
          <a:xfrm>
            <a:off x="1712422" y="1934283"/>
            <a:ext cx="4710224" cy="17607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6B7491-6659-4EBB-AFC8-D0955D8A2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269" b="-1"/>
          <a:stretch/>
        </p:blipFill>
        <p:spPr>
          <a:xfrm>
            <a:off x="3705660" y="3695008"/>
            <a:ext cx="5433972" cy="18204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1E7F62-EE2A-439E-97C2-EA67D4198324}"/>
              </a:ext>
            </a:extLst>
          </p:cNvPr>
          <p:cNvSpPr txBox="1"/>
          <p:nvPr/>
        </p:nvSpPr>
        <p:spPr>
          <a:xfrm>
            <a:off x="2593571" y="1130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25DB0B-8B12-4B2F-85E5-1D40042E61A3}"/>
              </a:ext>
            </a:extLst>
          </p:cNvPr>
          <p:cNvSpPr txBox="1"/>
          <p:nvPr/>
        </p:nvSpPr>
        <p:spPr>
          <a:xfrm>
            <a:off x="2310938" y="1330036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Peut-être est-ce du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C382D6-F5A4-4B26-87C5-46F6FED6CAE5}"/>
              </a:ext>
            </a:extLst>
          </p:cNvPr>
          <p:cNvSpPr txBox="1"/>
          <p:nvPr/>
        </p:nvSpPr>
        <p:spPr>
          <a:xfrm>
            <a:off x="6572275" y="3059668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ou même de l’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D0A985-D1B4-4B71-B290-2B450C78BA2B}"/>
              </a:ext>
            </a:extLst>
          </p:cNvPr>
          <p:cNvSpPr txBox="1"/>
          <p:nvPr/>
        </p:nvSpPr>
        <p:spPr>
          <a:xfrm>
            <a:off x="9139632" y="423591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30525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61A7146-5CF0-4CC1-A8A9-E7D63FDE89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936" y="3906980"/>
            <a:ext cx="5088629" cy="29842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D6D5A4-18A8-428A-BB0B-B7C1A93130FD}"/>
              </a:ext>
            </a:extLst>
          </p:cNvPr>
          <p:cNvSpPr txBox="1"/>
          <p:nvPr/>
        </p:nvSpPr>
        <p:spPr>
          <a:xfrm>
            <a:off x="4826925" y="897296"/>
            <a:ext cx="4788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0070C0"/>
                </a:solidFill>
              </a:rPr>
              <a:t>Ne t’en fait pas, tes réactions sont </a:t>
            </a:r>
            <a:r>
              <a:rPr lang="fr-CA" sz="2800" b="1" dirty="0">
                <a:solidFill>
                  <a:srgbClr val="0070C0"/>
                </a:solidFill>
              </a:rPr>
              <a:t>normales</a:t>
            </a:r>
            <a:r>
              <a:rPr lang="fr-CA" sz="2800" dirty="0">
                <a:solidFill>
                  <a:srgbClr val="0070C0"/>
                </a:solidFill>
              </a:rPr>
              <a:t>!</a:t>
            </a:r>
          </a:p>
          <a:p>
            <a:pPr algn="ctr"/>
            <a:endParaRPr lang="fr-CA" sz="2800" dirty="0">
              <a:solidFill>
                <a:srgbClr val="0070C0"/>
              </a:solidFill>
            </a:endParaRPr>
          </a:p>
          <a:p>
            <a:pPr algn="ctr"/>
            <a:r>
              <a:rPr lang="fr-CA" sz="2800" dirty="0">
                <a:solidFill>
                  <a:srgbClr val="0070C0"/>
                </a:solidFill>
              </a:rPr>
              <a:t>Heureusement, il existe des moyens d’apprendre à mieux gérer ces réactions.</a:t>
            </a:r>
          </a:p>
        </p:txBody>
      </p:sp>
      <p:pic>
        <p:nvPicPr>
          <p:cNvPr id="1026" name="Picture 2" descr="Mammouth Laineux, Des Animaux, Préhistorique, La Faune">
            <a:extLst>
              <a:ext uri="{FF2B5EF4-FFF2-40B4-BE49-F238E27FC236}">
                <a16:creationId xmlns:a16="http://schemas.microsoft.com/office/drawing/2014/main" id="{75EED623-F86E-4A07-94E4-BC47401E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32262"/>
            <a:ext cx="4788131" cy="47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04FC17-D621-4F11-B87C-E569DD35896D}"/>
              </a:ext>
            </a:extLst>
          </p:cNvPr>
          <p:cNvSpPr txBox="1"/>
          <p:nvPr/>
        </p:nvSpPr>
        <p:spPr>
          <a:xfrm>
            <a:off x="9731434" y="6350924"/>
            <a:ext cx="23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Images: Pixabay.com</a:t>
            </a:r>
          </a:p>
        </p:txBody>
      </p:sp>
    </p:spTree>
    <p:extLst>
      <p:ext uri="{BB962C8B-B14F-4D97-AF65-F5344CB8AC3E}">
        <p14:creationId xmlns:p14="http://schemas.microsoft.com/office/powerpoint/2010/main" val="420006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672BD-B046-401E-84EA-010C7397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41" y="838799"/>
            <a:ext cx="8825659" cy="704088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Comment?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F2B6D-B5DB-446F-ABE8-974BBDB1C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31551"/>
            <a:ext cx="5418666" cy="3880772"/>
          </a:xfrm>
        </p:spPr>
        <p:txBody>
          <a:bodyPr>
            <a:normAutofit fontScale="92500"/>
          </a:bodyPr>
          <a:lstStyle/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Projet en équipe de 3 à 4</a:t>
            </a:r>
          </a:p>
          <a:p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Recherche et élaboration d’un </a:t>
            </a:r>
            <a:r>
              <a:rPr lang="fr-CA" sz="2400" dirty="0" err="1">
                <a:solidFill>
                  <a:schemeClr val="bg1">
                    <a:lumMod val="50000"/>
                  </a:schemeClr>
                </a:solidFill>
              </a:rPr>
              <a:t>stopmotion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 au d’un questionnement sur la gestion du stress ou de l’anxiété</a:t>
            </a:r>
          </a:p>
          <a:p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Objectif: </a:t>
            </a:r>
            <a:r>
              <a:rPr lang="fr-CA" sz="2400" b="1" dirty="0">
                <a:solidFill>
                  <a:schemeClr val="bg1">
                    <a:lumMod val="50000"/>
                  </a:schemeClr>
                </a:solidFill>
              </a:rPr>
              <a:t>informer et sensibiliser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sur les causes, conséquences et méthodes pour gérer la stress ou l’anxiété</a:t>
            </a: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5" name="Picture 2" descr="Business, Idea, Strategy, Marketing, Plan, Vision">
            <a:extLst>
              <a:ext uri="{FF2B5EF4-FFF2-40B4-BE49-F238E27FC236}">
                <a16:creationId xmlns:a16="http://schemas.microsoft.com/office/drawing/2014/main" id="{84A45398-EA8C-490A-9D0C-B2309058A4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5095" y="1488281"/>
            <a:ext cx="312132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A6E0A6-C182-4CD0-97C8-817AAB62E8E4}"/>
              </a:ext>
            </a:extLst>
          </p:cNvPr>
          <p:cNvSpPr txBox="1"/>
          <p:nvPr/>
        </p:nvSpPr>
        <p:spPr>
          <a:xfrm>
            <a:off x="9631681" y="6350924"/>
            <a:ext cx="23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Images: Pixabay.com</a:t>
            </a:r>
          </a:p>
        </p:txBody>
      </p:sp>
    </p:spTree>
    <p:extLst>
      <p:ext uri="{BB962C8B-B14F-4D97-AF65-F5344CB8AC3E}">
        <p14:creationId xmlns:p14="http://schemas.microsoft.com/office/powerpoint/2010/main" val="97746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6DEB-61AA-4441-BACC-23D668EC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81962"/>
            <a:ext cx="4423938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err="1"/>
              <a:t>Étapes</a:t>
            </a:r>
            <a:r>
              <a:rPr lang="en-US" sz="3300" dirty="0"/>
              <a:t> du </a:t>
            </a:r>
            <a:r>
              <a:rPr lang="en-US" sz="3300" dirty="0" err="1"/>
              <a:t>projet</a:t>
            </a:r>
            <a:endParaRPr lang="en-US" sz="33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42-FFDF-400A-AF00-B2DEE2588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87" y="1514857"/>
            <a:ext cx="6258237" cy="47787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Remue-méninge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afin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formuler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un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questionnement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Recherche et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entrevues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auprès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d’un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plusieurs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adultes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confiance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Réalisation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d’un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vidéo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stop motion 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scénarisation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dessin,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prise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de photos, son, montage)</a:t>
            </a:r>
          </a:p>
        </p:txBody>
      </p:sp>
      <p:pic>
        <p:nvPicPr>
          <p:cNvPr id="2050" name="Picture 2" descr="Aide, Information, Question, Astuce, Info-Bulle">
            <a:extLst>
              <a:ext uri="{FF2B5EF4-FFF2-40B4-BE49-F238E27FC236}">
                <a16:creationId xmlns:a16="http://schemas.microsoft.com/office/drawing/2014/main" id="{7394A086-D99B-4940-B901-E75C1A94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94" y="1147156"/>
            <a:ext cx="2281844" cy="2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5D3A31-B03C-4785-89CF-D0957704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14533">
            <a:off x="5918367" y="2833269"/>
            <a:ext cx="4310096" cy="37752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6C60BF-E2B2-45AC-A4F5-3BB8B0DE3DC0}"/>
              </a:ext>
            </a:extLst>
          </p:cNvPr>
          <p:cNvSpPr txBox="1"/>
          <p:nvPr/>
        </p:nvSpPr>
        <p:spPr>
          <a:xfrm>
            <a:off x="9731434" y="6293597"/>
            <a:ext cx="23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Images: Pixabay.com</a:t>
            </a:r>
          </a:p>
        </p:txBody>
      </p:sp>
    </p:spTree>
    <p:extLst>
      <p:ext uri="{BB962C8B-B14F-4D97-AF65-F5344CB8AC3E}">
        <p14:creationId xmlns:p14="http://schemas.microsoft.com/office/powerpoint/2010/main" val="417648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376C1-F6FD-4323-A477-0E7B3FF02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0745" y="1301097"/>
            <a:ext cx="6049201" cy="1646302"/>
          </a:xfrm>
        </p:spPr>
        <p:txBody>
          <a:bodyPr>
            <a:normAutofit/>
          </a:bodyPr>
          <a:lstStyle/>
          <a:p>
            <a:pPr algn="l"/>
            <a:r>
              <a:rPr lang="fr-CA" sz="3200" dirty="0"/>
              <a:t>Application utilisée: </a:t>
            </a:r>
            <a:br>
              <a:rPr lang="fr-CA" dirty="0"/>
            </a:br>
            <a:r>
              <a:rPr lang="fr-CA" dirty="0"/>
              <a:t>Stop Motion Studio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823FC-1000-41A0-BD89-D7B66AB48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620" y="3428999"/>
            <a:ext cx="5874635" cy="164630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3200" b="1" dirty="0"/>
              <a:t>15 à 30 sec de vidéo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3200" b="1" dirty="0"/>
              <a:t>12 images par seconde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3200" b="1" dirty="0"/>
              <a:t>Réalisée à partir de dessins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7C1D97-4712-4767-BFBD-015E1C67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13" y="1962634"/>
            <a:ext cx="2932731" cy="29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édia en ligne 5" title="Whiteboard Workout: Stop Motion Animation">
            <a:hlinkClick r:id="" action="ppaction://media"/>
            <a:extLst>
              <a:ext uri="{FF2B5EF4-FFF2-40B4-BE49-F238E27FC236}">
                <a16:creationId xmlns:a16="http://schemas.microsoft.com/office/drawing/2014/main" id="{5B3CE8CF-A8EF-4DF3-99ED-2EDC473A50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658" y="764771"/>
            <a:ext cx="7359540" cy="5519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32E1B6-22C4-4741-AA8F-A0A0F32A5C51}"/>
              </a:ext>
            </a:extLst>
          </p:cNvPr>
          <p:cNvSpPr txBox="1"/>
          <p:nvPr/>
        </p:nvSpPr>
        <p:spPr>
          <a:xfrm>
            <a:off x="8454363" y="1117515"/>
            <a:ext cx="338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rgbClr val="0070C0"/>
                </a:solidFill>
              </a:rPr>
              <a:t>Exemple d’un vidéo stop motion sur tableau blanc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B873CA-0009-416F-B661-849E7128A4A4}"/>
              </a:ext>
            </a:extLst>
          </p:cNvPr>
          <p:cNvSpPr txBox="1"/>
          <p:nvPr/>
        </p:nvSpPr>
        <p:spPr>
          <a:xfrm>
            <a:off x="8779260" y="3678383"/>
            <a:ext cx="2739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Whiteboard Workout: Stop Motion Animation</a:t>
            </a:r>
          </a:p>
          <a:p>
            <a:pPr algn="ctr"/>
            <a:r>
              <a:rPr lang="en-US" dirty="0"/>
              <a:t>par Alex Reynolds (</a:t>
            </a:r>
            <a:r>
              <a:rPr lang="en-US" dirty="0" err="1"/>
              <a:t>Mouthman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13 images par seconds</a:t>
            </a:r>
          </a:p>
          <a:p>
            <a:pPr algn="ctr"/>
            <a:r>
              <a:rPr lang="en-US" dirty="0"/>
              <a:t>1056 images</a:t>
            </a:r>
          </a:p>
          <a:p>
            <a:pPr algn="ctr"/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A716BE-E6DF-4B58-BA69-2420AED5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Critères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d’évaluation</a:t>
            </a:r>
            <a:endParaRPr lang="en-US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9C291-5AB3-4085-A6C3-8DA833E33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571" y="1504256"/>
            <a:ext cx="3812200" cy="42627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Cohérence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organisation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éléments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Authenticité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de la production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Documentation du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processus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(brainstorm,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entrevue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recherche)</a:t>
            </a:r>
            <a:endParaRPr lang="en-US" dirty="0"/>
          </a:p>
        </p:txBody>
      </p:sp>
      <p:pic>
        <p:nvPicPr>
          <p:cNvPr id="29" name="Picture 2" descr="Pixel, Pixelchen, Reportage, Création De Contenu">
            <a:extLst>
              <a:ext uri="{FF2B5EF4-FFF2-40B4-BE49-F238E27FC236}">
                <a16:creationId xmlns:a16="http://schemas.microsoft.com/office/drawing/2014/main" id="{D24BF2CA-1BB9-467F-9C4B-E34065AF41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8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91AD761-2F29-4FA4-9CC4-4FAB854DB097}"/>
              </a:ext>
            </a:extLst>
          </p:cNvPr>
          <p:cNvSpPr txBox="1"/>
          <p:nvPr/>
        </p:nvSpPr>
        <p:spPr>
          <a:xfrm>
            <a:off x="9581956" y="6400437"/>
            <a:ext cx="23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Images: Pixabay.com</a:t>
            </a:r>
          </a:p>
        </p:txBody>
      </p:sp>
    </p:spTree>
    <p:extLst>
      <p:ext uri="{BB962C8B-B14F-4D97-AF65-F5344CB8AC3E}">
        <p14:creationId xmlns:p14="http://schemas.microsoft.com/office/powerpoint/2010/main" val="37896370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283</Words>
  <Application>Microsoft Office PowerPoint</Application>
  <PresentationFormat>Grand écran</PresentationFormat>
  <Paragraphs>46</Paragraphs>
  <Slides>8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Comment?</vt:lpstr>
      <vt:lpstr>Étapes du projet</vt:lpstr>
      <vt:lpstr>Application utilisée:  Stop Motion Studio</vt:lpstr>
      <vt:lpstr>Présentation PowerPoint</vt:lpstr>
      <vt:lpstr>Critères  d’évaluation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Millie Caron</dc:creator>
  <cp:lastModifiedBy>Millie Caron</cp:lastModifiedBy>
  <cp:revision>5</cp:revision>
  <dcterms:created xsi:type="dcterms:W3CDTF">2021-03-05T15:11:56Z</dcterms:created>
  <dcterms:modified xsi:type="dcterms:W3CDTF">2021-03-09T17:55:23Z</dcterms:modified>
</cp:coreProperties>
</file>