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5" r:id="rId5"/>
    <p:sldId id="257" r:id="rId6"/>
    <p:sldId id="282" r:id="rId7"/>
    <p:sldId id="275" r:id="rId8"/>
    <p:sldId id="276" r:id="rId9"/>
    <p:sldId id="278" r:id="rId10"/>
    <p:sldId id="266" r:id="rId11"/>
    <p:sldId id="258" r:id="rId12"/>
    <p:sldId id="261" r:id="rId13"/>
    <p:sldId id="286" r:id="rId14"/>
    <p:sldId id="287" r:id="rId15"/>
    <p:sldId id="288" r:id="rId16"/>
    <p:sldId id="298" r:id="rId17"/>
    <p:sldId id="283" r:id="rId18"/>
    <p:sldId id="280" r:id="rId19"/>
    <p:sldId id="285" r:id="rId20"/>
    <p:sldId id="292" r:id="rId21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3E65D-A75D-4966-8E6C-5E8A278868FC}" v="196" dt="2021-01-28T19:23:43.928"/>
    <p1510:client id="{0E368528-823E-C27A-C252-BD9D14981C45}" v="58" dt="2021-01-28T17:13:58.768"/>
    <p1510:client id="{1A94DD86-302A-48BF-AE68-4F3F13342953}" v="6" dt="2021-01-28T19:25:37.795"/>
    <p1510:client id="{5954BA4F-1408-4E89-BC88-BFB0D06ED84C}" v="2" dt="2021-01-28T20:12:47.659"/>
    <p1510:client id="{6248B9DA-CBD8-45E5-9BD6-FBC239435B1C}" v="297" dt="2021-01-28T06:46:03.214"/>
    <p1510:client id="{7C1B1E17-F354-6449-4AC0-F588939D09A5}" v="2188" dt="2021-01-28T17:52:25.042"/>
    <p1510:client id="{842C6FE9-9583-4B3D-A044-E97FB4A8699B}" v="325" dt="2021-01-28T06:16:59.066"/>
    <p1510:client id="{87854EB3-9E68-4EEF-BF1C-AAAAB1BB27EF}" v="74" dt="2021-01-28T21:20:28.990"/>
    <p1510:client id="{E2627C62-A904-B4E4-96D4-E9CFCF090E96}" v="58" dt="2021-01-28T21:28:21.890"/>
    <p1510:client id="{E4E7DC2D-C9DB-4588-9C0C-EB5C06386C1C}" v="28" dt="2021-01-28T06:24:41.559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5" y="29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n, Amélie" userId="S::fa791054@ens.uqam.ca::55b1ae19-21e4-4342-9900-55a0c52b5f00" providerId="AD" clId="Web-{5954BA4F-1408-4E89-BC88-BFB0D06ED84C}"/>
    <pc:docChg chg="addSld delSld">
      <pc:chgData name="Larin, Amélie" userId="S::fa791054@ens.uqam.ca::55b1ae19-21e4-4342-9900-55a0c52b5f00" providerId="AD" clId="Web-{5954BA4F-1408-4E89-BC88-BFB0D06ED84C}" dt="2021-01-28T20:12:47.659" v="1"/>
      <pc:docMkLst>
        <pc:docMk/>
      </pc:docMkLst>
      <pc:sldChg chg="new del">
        <pc:chgData name="Larin, Amélie" userId="S::fa791054@ens.uqam.ca::55b1ae19-21e4-4342-9900-55a0c52b5f00" providerId="AD" clId="Web-{5954BA4F-1408-4E89-BC88-BFB0D06ED84C}" dt="2021-01-28T20:12:47.659" v="1"/>
        <pc:sldMkLst>
          <pc:docMk/>
          <pc:sldMk cId="3206168199" sldId="299"/>
        </pc:sldMkLst>
      </pc:sldChg>
    </pc:docChg>
  </pc:docChgLst>
  <pc:docChgLst>
    <pc:chgData name="Dubois, Anny" userId="S::kj591153@ens.uqam.ca::a468fe33-9abf-4694-890b-c5fb5206cfad" providerId="AD" clId="Web-{7C1B1E17-F354-6449-4AC0-F588939D09A5}"/>
    <pc:docChg chg="addSld modSld sldOrd">
      <pc:chgData name="Dubois, Anny" userId="S::kj591153@ens.uqam.ca::a468fe33-9abf-4694-890b-c5fb5206cfad" providerId="AD" clId="Web-{7C1B1E17-F354-6449-4AC0-F588939D09A5}" dt="2021-01-28T17:52:25.042" v="1404" actId="1076"/>
      <pc:docMkLst>
        <pc:docMk/>
      </pc:docMkLst>
      <pc:sldChg chg="modSp">
        <pc:chgData name="Dubois, Anny" userId="S::kj591153@ens.uqam.ca::a468fe33-9abf-4694-890b-c5fb5206cfad" providerId="AD" clId="Web-{7C1B1E17-F354-6449-4AC0-F588939D09A5}" dt="2021-01-28T16:33:48.728" v="174" actId="20577"/>
        <pc:sldMkLst>
          <pc:docMk/>
          <pc:sldMk cId="2128536031" sldId="257"/>
        </pc:sldMkLst>
        <pc:spChg chg="mod">
          <ac:chgData name="Dubois, Anny" userId="S::kj591153@ens.uqam.ca::a468fe33-9abf-4694-890b-c5fb5206cfad" providerId="AD" clId="Web-{7C1B1E17-F354-6449-4AC0-F588939D09A5}" dt="2021-01-28T16:33:48.728" v="174" actId="20577"/>
          <ac:spMkLst>
            <pc:docMk/>
            <pc:sldMk cId="2128536031" sldId="257"/>
            <ac:spMk id="14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7C1B1E17-F354-6449-4AC0-F588939D09A5}" dt="2021-01-28T17:13:18.127" v="745" actId="20577"/>
        <pc:sldMkLst>
          <pc:docMk/>
          <pc:sldMk cId="3847750985" sldId="258"/>
        </pc:sldMkLst>
        <pc:spChg chg="mod">
          <ac:chgData name="Dubois, Anny" userId="S::kj591153@ens.uqam.ca::a468fe33-9abf-4694-890b-c5fb5206cfad" providerId="AD" clId="Web-{7C1B1E17-F354-6449-4AC0-F588939D09A5}" dt="2021-01-28T17:13:18.127" v="745" actId="20577"/>
          <ac:spMkLst>
            <pc:docMk/>
            <pc:sldMk cId="3847750985" sldId="258"/>
            <ac:spMk id="2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7C1B1E17-F354-6449-4AC0-F588939D09A5}" dt="2021-01-28T17:19:37.253" v="758" actId="20577"/>
        <pc:sldMkLst>
          <pc:docMk/>
          <pc:sldMk cId="2215894925" sldId="261"/>
        </pc:sldMkLst>
        <pc:spChg chg="mod">
          <ac:chgData name="Dubois, Anny" userId="S::kj591153@ens.uqam.ca::a468fe33-9abf-4694-890b-c5fb5206cfad" providerId="AD" clId="Web-{7C1B1E17-F354-6449-4AC0-F588939D09A5}" dt="2021-01-28T17:19:37.253" v="758" actId="20577"/>
          <ac:spMkLst>
            <pc:docMk/>
            <pc:sldMk cId="2215894925" sldId="261"/>
            <ac:spMk id="3" creationId="{00000000-0000-0000-0000-000000000000}"/>
          </ac:spMkLst>
        </pc:spChg>
        <pc:spChg chg="mod">
          <ac:chgData name="Dubois, Anny" userId="S::kj591153@ens.uqam.ca::a468fe33-9abf-4694-890b-c5fb5206cfad" providerId="AD" clId="Web-{7C1B1E17-F354-6449-4AC0-F588939D09A5}" dt="2021-01-28T17:19:29.847" v="756" actId="14100"/>
          <ac:spMkLst>
            <pc:docMk/>
            <pc:sldMk cId="2215894925" sldId="261"/>
            <ac:spMk id="6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7C1B1E17-F354-6449-4AC0-F588939D09A5}" dt="2021-01-28T17:12:59.845" v="744" actId="1076"/>
        <pc:sldMkLst>
          <pc:docMk/>
          <pc:sldMk cId="1160959328" sldId="266"/>
        </pc:sldMkLst>
        <pc:spChg chg="mod">
          <ac:chgData name="Dubois, Anny" userId="S::kj591153@ens.uqam.ca::a468fe33-9abf-4694-890b-c5fb5206cfad" providerId="AD" clId="Web-{7C1B1E17-F354-6449-4AC0-F588939D09A5}" dt="2021-01-28T17:12:59.845" v="744" actId="1076"/>
          <ac:spMkLst>
            <pc:docMk/>
            <pc:sldMk cId="1160959328" sldId="266"/>
            <ac:spMk id="4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7C1B1E17-F354-6449-4AC0-F588939D09A5}" dt="2021-01-28T16:54:18.841" v="607" actId="20577"/>
        <pc:sldMkLst>
          <pc:docMk/>
          <pc:sldMk cId="3248501167" sldId="276"/>
        </pc:sldMkLst>
        <pc:spChg chg="mod">
          <ac:chgData name="Dubois, Anny" userId="S::kj591153@ens.uqam.ca::a468fe33-9abf-4694-890b-c5fb5206cfad" providerId="AD" clId="Web-{7C1B1E17-F354-6449-4AC0-F588939D09A5}" dt="2021-01-28T16:53:50.982" v="604" actId="20577"/>
          <ac:spMkLst>
            <pc:docMk/>
            <pc:sldMk cId="3248501167" sldId="276"/>
            <ac:spMk id="13" creationId="{00000000-0000-0000-0000-000000000000}"/>
          </ac:spMkLst>
        </pc:spChg>
        <pc:spChg chg="mod">
          <ac:chgData name="Dubois, Anny" userId="S::kj591153@ens.uqam.ca::a468fe33-9abf-4694-890b-c5fb5206cfad" providerId="AD" clId="Web-{7C1B1E17-F354-6449-4AC0-F588939D09A5}" dt="2021-01-28T16:54:18.841" v="607" actId="20577"/>
          <ac:spMkLst>
            <pc:docMk/>
            <pc:sldMk cId="3248501167" sldId="276"/>
            <ac:spMk id="14" creationId="{00000000-0000-0000-0000-000000000000}"/>
          </ac:spMkLst>
        </pc:spChg>
      </pc:sldChg>
      <pc:sldChg chg="modSp ord">
        <pc:chgData name="Dubois, Anny" userId="S::kj591153@ens.uqam.ca::a468fe33-9abf-4694-890b-c5fb5206cfad" providerId="AD" clId="Web-{7C1B1E17-F354-6449-4AC0-F588939D09A5}" dt="2021-01-28T17:08:09.063" v="700" actId="20577"/>
        <pc:sldMkLst>
          <pc:docMk/>
          <pc:sldMk cId="1442939306" sldId="278"/>
        </pc:sldMkLst>
        <pc:spChg chg="mod">
          <ac:chgData name="Dubois, Anny" userId="S::kj591153@ens.uqam.ca::a468fe33-9abf-4694-890b-c5fb5206cfad" providerId="AD" clId="Web-{7C1B1E17-F354-6449-4AC0-F588939D09A5}" dt="2021-01-28T17:08:09.063" v="700" actId="20577"/>
          <ac:spMkLst>
            <pc:docMk/>
            <pc:sldMk cId="1442939306" sldId="278"/>
            <ac:spMk id="6" creationId="{00000000-0000-0000-0000-000000000000}"/>
          </ac:spMkLst>
        </pc:spChg>
      </pc:sldChg>
      <pc:sldChg chg="addSp modSp">
        <pc:chgData name="Dubois, Anny" userId="S::kj591153@ens.uqam.ca::a468fe33-9abf-4694-890b-c5fb5206cfad" providerId="AD" clId="Web-{7C1B1E17-F354-6449-4AC0-F588939D09A5}" dt="2021-01-28T16:51:04.653" v="603" actId="20577"/>
        <pc:sldMkLst>
          <pc:docMk/>
          <pc:sldMk cId="194339437" sldId="282"/>
        </pc:sldMkLst>
        <pc:spChg chg="add mod">
          <ac:chgData name="Dubois, Anny" userId="S::kj591153@ens.uqam.ca::a468fe33-9abf-4694-890b-c5fb5206cfad" providerId="AD" clId="Web-{7C1B1E17-F354-6449-4AC0-F588939D09A5}" dt="2021-01-28T16:51:04.653" v="603" actId="20577"/>
          <ac:spMkLst>
            <pc:docMk/>
            <pc:sldMk cId="194339437" sldId="282"/>
            <ac:spMk id="3138" creationId="{10ECEDEA-AB04-483D-9B60-68F05CCD2E22}"/>
          </ac:spMkLst>
        </pc:spChg>
        <pc:graphicFrameChg chg="modGraphic">
          <ac:chgData name="Dubois, Anny" userId="S::kj591153@ens.uqam.ca::a468fe33-9abf-4694-890b-c5fb5206cfad" providerId="AD" clId="Web-{7C1B1E17-F354-6449-4AC0-F588939D09A5}" dt="2021-01-28T16:48:55.387" v="597" actId="20577"/>
          <ac:graphicFrameMkLst>
            <pc:docMk/>
            <pc:sldMk cId="194339437" sldId="282"/>
            <ac:graphicFrameMk id="2" creationId="{00000000-0000-0000-0000-000000000000}"/>
          </ac:graphicFrameMkLst>
        </pc:graphicFrameChg>
      </pc:sldChg>
      <pc:sldChg chg="modSp">
        <pc:chgData name="Dubois, Anny" userId="S::kj591153@ens.uqam.ca::a468fe33-9abf-4694-890b-c5fb5206cfad" providerId="AD" clId="Web-{7C1B1E17-F354-6449-4AC0-F588939D09A5}" dt="2021-01-28T17:43:52.290" v="1139" actId="20577"/>
        <pc:sldMkLst>
          <pc:docMk/>
          <pc:sldMk cId="4206481530" sldId="283"/>
        </pc:sldMkLst>
        <pc:spChg chg="mod">
          <ac:chgData name="Dubois, Anny" userId="S::kj591153@ens.uqam.ca::a468fe33-9abf-4694-890b-c5fb5206cfad" providerId="AD" clId="Web-{7C1B1E17-F354-6449-4AC0-F588939D09A5}" dt="2021-01-28T17:43:52.290" v="1139" actId="20577"/>
          <ac:spMkLst>
            <pc:docMk/>
            <pc:sldMk cId="4206481530" sldId="283"/>
            <ac:spMk id="2" creationId="{00000000-0000-0000-0000-000000000000}"/>
          </ac:spMkLst>
        </pc:spChg>
        <pc:graphicFrameChg chg="modGraphic">
          <ac:chgData name="Dubois, Anny" userId="S::kj591153@ens.uqam.ca::a468fe33-9abf-4694-890b-c5fb5206cfad" providerId="AD" clId="Web-{7C1B1E17-F354-6449-4AC0-F588939D09A5}" dt="2021-01-28T17:36:18.991" v="1105" actId="20577"/>
          <ac:graphicFrameMkLst>
            <pc:docMk/>
            <pc:sldMk cId="4206481530" sldId="283"/>
            <ac:graphicFrameMk id="4" creationId="{00000000-0000-0000-0000-000000000000}"/>
          </ac:graphicFrameMkLst>
        </pc:graphicFrameChg>
      </pc:sldChg>
      <pc:sldChg chg="modSp">
        <pc:chgData name="Dubois, Anny" userId="S::kj591153@ens.uqam.ca::a468fe33-9abf-4694-890b-c5fb5206cfad" providerId="AD" clId="Web-{7C1B1E17-F354-6449-4AC0-F588939D09A5}" dt="2021-01-28T17:29:04.600" v="1036" actId="1076"/>
        <pc:sldMkLst>
          <pc:docMk/>
          <pc:sldMk cId="1061851390" sldId="287"/>
        </pc:sldMkLst>
        <pc:spChg chg="mod">
          <ac:chgData name="Dubois, Anny" userId="S::kj591153@ens.uqam.ca::a468fe33-9abf-4694-890b-c5fb5206cfad" providerId="AD" clId="Web-{7C1B1E17-F354-6449-4AC0-F588939D09A5}" dt="2021-01-28T17:29:04.600" v="1036" actId="1076"/>
          <ac:spMkLst>
            <pc:docMk/>
            <pc:sldMk cId="1061851390" sldId="287"/>
            <ac:spMk id="4" creationId="{00000000-0000-0000-0000-000000000000}"/>
          </ac:spMkLst>
        </pc:spChg>
        <pc:spChg chg="mod">
          <ac:chgData name="Dubois, Anny" userId="S::kj591153@ens.uqam.ca::a468fe33-9abf-4694-890b-c5fb5206cfad" providerId="AD" clId="Web-{7C1B1E17-F354-6449-4AC0-F588939D09A5}" dt="2021-01-28T17:28:34.958" v="1035" actId="20577"/>
          <ac:spMkLst>
            <pc:docMk/>
            <pc:sldMk cId="1061851390" sldId="287"/>
            <ac:spMk id="5" creationId="{00000000-0000-0000-0000-000000000000}"/>
          </ac:spMkLst>
        </pc:spChg>
        <pc:picChg chg="mod">
          <ac:chgData name="Dubois, Anny" userId="S::kj591153@ens.uqam.ca::a468fe33-9abf-4694-890b-c5fb5206cfad" providerId="AD" clId="Web-{7C1B1E17-F354-6449-4AC0-F588939D09A5}" dt="2021-01-28T17:27:58.489" v="1017" actId="1076"/>
          <ac:picMkLst>
            <pc:docMk/>
            <pc:sldMk cId="1061851390" sldId="287"/>
            <ac:picMk id="3" creationId="{00000000-0000-0000-0000-000000000000}"/>
          </ac:picMkLst>
        </pc:picChg>
      </pc:sldChg>
      <pc:sldChg chg="addSp modSp">
        <pc:chgData name="Dubois, Anny" userId="S::kj591153@ens.uqam.ca::a468fe33-9abf-4694-890b-c5fb5206cfad" providerId="AD" clId="Web-{7C1B1E17-F354-6449-4AC0-F588939D09A5}" dt="2021-01-28T17:34:39.756" v="1063" actId="1076"/>
        <pc:sldMkLst>
          <pc:docMk/>
          <pc:sldMk cId="2292594961" sldId="288"/>
        </pc:sldMkLst>
        <pc:spChg chg="mod">
          <ac:chgData name="Dubois, Anny" userId="S::kj591153@ens.uqam.ca::a468fe33-9abf-4694-890b-c5fb5206cfad" providerId="AD" clId="Web-{7C1B1E17-F354-6449-4AC0-F588939D09A5}" dt="2021-01-28T17:25:41.817" v="921" actId="1076"/>
          <ac:spMkLst>
            <pc:docMk/>
            <pc:sldMk cId="2292594961" sldId="288"/>
            <ac:spMk id="2" creationId="{00000000-0000-0000-0000-000000000000}"/>
          </ac:spMkLst>
        </pc:spChg>
        <pc:spChg chg="add mod">
          <ac:chgData name="Dubois, Anny" userId="S::kj591153@ens.uqam.ca::a468fe33-9abf-4694-890b-c5fb5206cfad" providerId="AD" clId="Web-{7C1B1E17-F354-6449-4AC0-F588939D09A5}" dt="2021-01-28T17:30:44.849" v="1053" actId="20577"/>
          <ac:spMkLst>
            <pc:docMk/>
            <pc:sldMk cId="2292594961" sldId="288"/>
            <ac:spMk id="3" creationId="{EE871A19-1C17-455E-A190-6A31AFE027CE}"/>
          </ac:spMkLst>
        </pc:spChg>
        <pc:spChg chg="mod">
          <ac:chgData name="Dubois, Anny" userId="S::kj591153@ens.uqam.ca::a468fe33-9abf-4694-890b-c5fb5206cfad" providerId="AD" clId="Web-{7C1B1E17-F354-6449-4AC0-F588939D09A5}" dt="2021-01-28T17:32:16.287" v="1057" actId="20577"/>
          <ac:spMkLst>
            <pc:docMk/>
            <pc:sldMk cId="2292594961" sldId="288"/>
            <ac:spMk id="5" creationId="{00000000-0000-0000-0000-000000000000}"/>
          </ac:spMkLst>
        </pc:spChg>
        <pc:spChg chg="add mod">
          <ac:chgData name="Dubois, Anny" userId="S::kj591153@ens.uqam.ca::a468fe33-9abf-4694-890b-c5fb5206cfad" providerId="AD" clId="Web-{7C1B1E17-F354-6449-4AC0-F588939D09A5}" dt="2021-01-28T17:34:39.756" v="1063" actId="1076"/>
          <ac:spMkLst>
            <pc:docMk/>
            <pc:sldMk cId="2292594961" sldId="288"/>
            <ac:spMk id="7" creationId="{4BE664B4-AABA-4B78-B900-467D3C30029D}"/>
          </ac:spMkLst>
        </pc:spChg>
        <pc:picChg chg="add mod">
          <ac:chgData name="Dubois, Anny" userId="S::kj591153@ens.uqam.ca::a468fe33-9abf-4694-890b-c5fb5206cfad" providerId="AD" clId="Web-{7C1B1E17-F354-6449-4AC0-F588939D09A5}" dt="2021-01-28T17:33:54.038" v="1061" actId="1076"/>
          <ac:picMkLst>
            <pc:docMk/>
            <pc:sldMk cId="2292594961" sldId="288"/>
            <ac:picMk id="4" creationId="{82E887F2-08C5-4C23-A3FD-7CDDC8EB4160}"/>
          </ac:picMkLst>
        </pc:picChg>
      </pc:sldChg>
      <pc:sldChg chg="addSp delSp modSp addAnim modAnim">
        <pc:chgData name="Dubois, Anny" userId="S::kj591153@ens.uqam.ca::a468fe33-9abf-4694-890b-c5fb5206cfad" providerId="AD" clId="Web-{7C1B1E17-F354-6449-4AC0-F588939D09A5}" dt="2021-01-28T15:41:19.049" v="61"/>
        <pc:sldMkLst>
          <pc:docMk/>
          <pc:sldMk cId="2095603758" sldId="295"/>
        </pc:sldMkLst>
        <pc:spChg chg="mod">
          <ac:chgData name="Dubois, Anny" userId="S::kj591153@ens.uqam.ca::a468fe33-9abf-4694-890b-c5fb5206cfad" providerId="AD" clId="Web-{7C1B1E17-F354-6449-4AC0-F588939D09A5}" dt="2021-01-28T15:40:20.939" v="34" actId="20577"/>
          <ac:spMkLst>
            <pc:docMk/>
            <pc:sldMk cId="2095603758" sldId="295"/>
            <ac:spMk id="2" creationId="{00000000-0000-0000-0000-000000000000}"/>
          </ac:spMkLst>
        </pc:spChg>
        <pc:spChg chg="add del">
          <ac:chgData name="Dubois, Anny" userId="S::kj591153@ens.uqam.ca::a468fe33-9abf-4694-890b-c5fb5206cfad" providerId="AD" clId="Web-{7C1B1E17-F354-6449-4AC0-F588939D09A5}" dt="2021-01-28T15:41:19.049" v="61"/>
          <ac:spMkLst>
            <pc:docMk/>
            <pc:sldMk cId="2095603758" sldId="295"/>
            <ac:spMk id="5" creationId="{869C982B-E37D-4CF8-8DDF-3DFDE0C0B022}"/>
          </ac:spMkLst>
        </pc:spChg>
        <pc:spChg chg="add mod">
          <ac:chgData name="Dubois, Anny" userId="S::kj591153@ens.uqam.ca::a468fe33-9abf-4694-890b-c5fb5206cfad" providerId="AD" clId="Web-{7C1B1E17-F354-6449-4AC0-F588939D09A5}" dt="2021-01-28T15:41:08.877" v="60" actId="14100"/>
          <ac:spMkLst>
            <pc:docMk/>
            <pc:sldMk cId="2095603758" sldId="295"/>
            <ac:spMk id="6" creationId="{36CF8BB4-CE95-4ECE-BFC1-70DCD875FEF9}"/>
          </ac:spMkLst>
        </pc:spChg>
      </pc:sldChg>
      <pc:sldChg chg="add replId">
        <pc:chgData name="Dubois, Anny" userId="S::kj591153@ens.uqam.ca::a468fe33-9abf-4694-890b-c5fb5206cfad" providerId="AD" clId="Web-{7C1B1E17-F354-6449-4AC0-F588939D09A5}" dt="2021-01-28T16:55:19.873" v="608"/>
        <pc:sldMkLst>
          <pc:docMk/>
          <pc:sldMk cId="2302306215" sldId="296"/>
        </pc:sldMkLst>
      </pc:sldChg>
      <pc:sldChg chg="add replId">
        <pc:chgData name="Dubois, Anny" userId="S::kj591153@ens.uqam.ca::a468fe33-9abf-4694-890b-c5fb5206cfad" providerId="AD" clId="Web-{7C1B1E17-F354-6449-4AC0-F588939D09A5}" dt="2021-01-28T17:26:13.317" v="943"/>
        <pc:sldMkLst>
          <pc:docMk/>
          <pc:sldMk cId="172987853" sldId="297"/>
        </pc:sldMkLst>
      </pc:sldChg>
      <pc:sldChg chg="addSp modSp add mod replId modClrScheme chgLayout">
        <pc:chgData name="Dubois, Anny" userId="S::kj591153@ens.uqam.ca::a468fe33-9abf-4694-890b-c5fb5206cfad" providerId="AD" clId="Web-{7C1B1E17-F354-6449-4AC0-F588939D09A5}" dt="2021-01-28T17:52:25.042" v="1404" actId="1076"/>
        <pc:sldMkLst>
          <pc:docMk/>
          <pc:sldMk cId="198532463" sldId="298"/>
        </pc:sldMkLst>
        <pc:spChg chg="mod">
          <ac:chgData name="Dubois, Anny" userId="S::kj591153@ens.uqam.ca::a468fe33-9abf-4694-890b-c5fb5206cfad" providerId="AD" clId="Web-{7C1B1E17-F354-6449-4AC0-F588939D09A5}" dt="2021-01-28T17:51:52.026" v="1396"/>
          <ac:spMkLst>
            <pc:docMk/>
            <pc:sldMk cId="198532463" sldId="298"/>
            <ac:spMk id="2" creationId="{00000000-0000-0000-0000-000000000000}"/>
          </ac:spMkLst>
        </pc:spChg>
        <pc:spChg chg="mod">
          <ac:chgData name="Dubois, Anny" userId="S::kj591153@ens.uqam.ca::a468fe33-9abf-4694-890b-c5fb5206cfad" providerId="AD" clId="Web-{7C1B1E17-F354-6449-4AC0-F588939D09A5}" dt="2021-01-28T17:52:23.104" v="1403" actId="1076"/>
          <ac:spMkLst>
            <pc:docMk/>
            <pc:sldMk cId="198532463" sldId="298"/>
            <ac:spMk id="5" creationId="{00000000-0000-0000-0000-000000000000}"/>
          </ac:spMkLst>
        </pc:spChg>
        <pc:picChg chg="add mod">
          <ac:chgData name="Dubois, Anny" userId="S::kj591153@ens.uqam.ca::a468fe33-9abf-4694-890b-c5fb5206cfad" providerId="AD" clId="Web-{7C1B1E17-F354-6449-4AC0-F588939D09A5}" dt="2021-01-28T17:52:25.042" v="1404" actId="1076"/>
          <ac:picMkLst>
            <pc:docMk/>
            <pc:sldMk cId="198532463" sldId="298"/>
            <ac:picMk id="3" creationId="{D2B5030D-FDB2-4284-8882-922B9D4B9620}"/>
          </ac:picMkLst>
        </pc:picChg>
      </pc:sldChg>
    </pc:docChg>
  </pc:docChgLst>
  <pc:docChgLst>
    <pc:chgData name="Dubois, Anny" userId="S::kj591153@ens.uqam.ca::a468fe33-9abf-4694-890b-c5fb5206cfad" providerId="AD" clId="Web-{E2627C62-A904-B4E4-96D4-E9CFCF090E96}"/>
    <pc:docChg chg="modSld">
      <pc:chgData name="Dubois, Anny" userId="S::kj591153@ens.uqam.ca::a468fe33-9abf-4694-890b-c5fb5206cfad" providerId="AD" clId="Web-{E2627C62-A904-B4E4-96D4-E9CFCF090E96}" dt="2021-01-28T21:28:21.890" v="27" actId="20577"/>
      <pc:docMkLst>
        <pc:docMk/>
      </pc:docMkLst>
      <pc:sldChg chg="modSp">
        <pc:chgData name="Dubois, Anny" userId="S::kj591153@ens.uqam.ca::a468fe33-9abf-4694-890b-c5fb5206cfad" providerId="AD" clId="Web-{E2627C62-A904-B4E4-96D4-E9CFCF090E96}" dt="2021-01-28T21:28:21.890" v="27" actId="20577"/>
        <pc:sldMkLst>
          <pc:docMk/>
          <pc:sldMk cId="213976556" sldId="292"/>
        </pc:sldMkLst>
        <pc:spChg chg="mod">
          <ac:chgData name="Dubois, Anny" userId="S::kj591153@ens.uqam.ca::a468fe33-9abf-4694-890b-c5fb5206cfad" providerId="AD" clId="Web-{E2627C62-A904-B4E4-96D4-E9CFCF090E96}" dt="2021-01-28T21:28:21.890" v="27" actId="20577"/>
          <ac:spMkLst>
            <pc:docMk/>
            <pc:sldMk cId="213976556" sldId="292"/>
            <ac:spMk id="3" creationId="{989D133A-3A6C-4C0D-83C4-9DDB6EEDACE3}"/>
          </ac:spMkLst>
        </pc:spChg>
      </pc:sldChg>
    </pc:docChg>
  </pc:docChgLst>
  <pc:docChgLst>
    <pc:chgData name="Dubois, Anny" userId="S::kj591153@ens.uqam.ca::a468fe33-9abf-4694-890b-c5fb5206cfad" providerId="AD" clId="Web-{87854EB3-9E68-4EEF-BF1C-AAAAB1BB27EF}"/>
    <pc:docChg chg="modSld">
      <pc:chgData name="Dubois, Anny" userId="S::kj591153@ens.uqam.ca::a468fe33-9abf-4694-890b-c5fb5206cfad" providerId="AD" clId="Web-{87854EB3-9E68-4EEF-BF1C-AAAAB1BB27EF}" dt="2021-01-28T21:20:28.990" v="42" actId="1076"/>
      <pc:docMkLst>
        <pc:docMk/>
      </pc:docMkLst>
      <pc:sldChg chg="modSp">
        <pc:chgData name="Dubois, Anny" userId="S::kj591153@ens.uqam.ca::a468fe33-9abf-4694-890b-c5fb5206cfad" providerId="AD" clId="Web-{87854EB3-9E68-4EEF-BF1C-AAAAB1BB27EF}" dt="2021-01-28T21:20:28.990" v="42" actId="1076"/>
        <pc:sldMkLst>
          <pc:docMk/>
          <pc:sldMk cId="213976556" sldId="292"/>
        </pc:sldMkLst>
        <pc:spChg chg="mod">
          <ac:chgData name="Dubois, Anny" userId="S::kj591153@ens.uqam.ca::a468fe33-9abf-4694-890b-c5fb5206cfad" providerId="AD" clId="Web-{87854EB3-9E68-4EEF-BF1C-AAAAB1BB27EF}" dt="2021-01-28T21:20:28.990" v="42" actId="1076"/>
          <ac:spMkLst>
            <pc:docMk/>
            <pc:sldMk cId="213976556" sldId="292"/>
            <ac:spMk id="3" creationId="{989D133A-3A6C-4C0D-83C4-9DDB6EEDACE3}"/>
          </ac:spMkLst>
        </pc:spChg>
      </pc:sldChg>
    </pc:docChg>
  </pc:docChgLst>
  <pc:docChgLst>
    <pc:chgData name="Dubois, Anny" userId="S::kj591153@ens.uqam.ca::a468fe33-9abf-4694-890b-c5fb5206cfad" providerId="AD" clId="Web-{842C6FE9-9583-4B3D-A044-E97FB4A8699B}"/>
    <pc:docChg chg="addSld delSld modSld sldOrd">
      <pc:chgData name="Dubois, Anny" userId="S::kj591153@ens.uqam.ca::a468fe33-9abf-4694-890b-c5fb5206cfad" providerId="AD" clId="Web-{842C6FE9-9583-4B3D-A044-E97FB4A8699B}" dt="2021-01-28T06:16:59.066" v="194" actId="20577"/>
      <pc:docMkLst>
        <pc:docMk/>
      </pc:docMkLst>
      <pc:sldChg chg="addSp modSp">
        <pc:chgData name="Dubois, Anny" userId="S::kj591153@ens.uqam.ca::a468fe33-9abf-4694-890b-c5fb5206cfad" providerId="AD" clId="Web-{842C6FE9-9583-4B3D-A044-E97FB4A8699B}" dt="2021-01-28T06:04:30.769" v="76" actId="1076"/>
        <pc:sldMkLst>
          <pc:docMk/>
          <pc:sldMk cId="2128536031" sldId="257"/>
        </pc:sldMkLst>
        <pc:spChg chg="add mod">
          <ac:chgData name="Dubois, Anny" userId="S::kj591153@ens.uqam.ca::a468fe33-9abf-4694-890b-c5fb5206cfad" providerId="AD" clId="Web-{842C6FE9-9583-4B3D-A044-E97FB4A8699B}" dt="2021-01-28T06:04:30.769" v="76" actId="1076"/>
          <ac:spMkLst>
            <pc:docMk/>
            <pc:sldMk cId="2128536031" sldId="257"/>
            <ac:spMk id="2" creationId="{6785C0C0-A230-4BEC-BC45-DB460ADC33F9}"/>
          </ac:spMkLst>
        </pc:spChg>
        <pc:picChg chg="mod">
          <ac:chgData name="Dubois, Anny" userId="S::kj591153@ens.uqam.ca::a468fe33-9abf-4694-890b-c5fb5206cfad" providerId="AD" clId="Web-{842C6FE9-9583-4B3D-A044-E97FB4A8699B}" dt="2021-01-28T06:04:11.628" v="70" actId="14100"/>
          <ac:picMkLst>
            <pc:docMk/>
            <pc:sldMk cId="2128536031" sldId="257"/>
            <ac:picMk id="3" creationId="{00000000-0000-0000-0000-000000000000}"/>
          </ac:picMkLst>
        </pc:picChg>
      </pc:sldChg>
      <pc:sldChg chg="addSp">
        <pc:chgData name="Dubois, Anny" userId="S::kj591153@ens.uqam.ca::a468fe33-9abf-4694-890b-c5fb5206cfad" providerId="AD" clId="Web-{842C6FE9-9583-4B3D-A044-E97FB4A8699B}" dt="2021-01-28T06:04:48.019" v="80"/>
        <pc:sldMkLst>
          <pc:docMk/>
          <pc:sldMk cId="1160959328" sldId="266"/>
        </pc:sldMkLst>
        <pc:spChg chg="add">
          <ac:chgData name="Dubois, Anny" userId="S::kj591153@ens.uqam.ca::a468fe33-9abf-4694-890b-c5fb5206cfad" providerId="AD" clId="Web-{842C6FE9-9583-4B3D-A044-E97FB4A8699B}" dt="2021-01-28T06:04:48.019" v="80"/>
          <ac:spMkLst>
            <pc:docMk/>
            <pc:sldMk cId="1160959328" sldId="266"/>
            <ac:spMk id="6" creationId="{2E7FC779-B075-4638-8CEB-8F651D650EB0}"/>
          </ac:spMkLst>
        </pc:spChg>
      </pc:sldChg>
      <pc:sldChg chg="addSp del">
        <pc:chgData name="Dubois, Anny" userId="S::kj591153@ens.uqam.ca::a468fe33-9abf-4694-890b-c5fb5206cfad" providerId="AD" clId="Web-{842C6FE9-9583-4B3D-A044-E97FB4A8699B}" dt="2021-01-28T06:03:56.128" v="66"/>
        <pc:sldMkLst>
          <pc:docMk/>
          <pc:sldMk cId="2516794715" sldId="270"/>
        </pc:sldMkLst>
        <pc:spChg chg="add">
          <ac:chgData name="Dubois, Anny" userId="S::kj591153@ens.uqam.ca::a468fe33-9abf-4694-890b-c5fb5206cfad" providerId="AD" clId="Web-{842C6FE9-9583-4B3D-A044-E97FB4A8699B}" dt="2021-01-28T06:02:22.892" v="45"/>
          <ac:spMkLst>
            <pc:docMk/>
            <pc:sldMk cId="2516794715" sldId="270"/>
            <ac:spMk id="4" creationId="{AC0E1A6C-6EA0-4D0F-ABDE-524CB2E2F744}"/>
          </ac:spMkLst>
        </pc:spChg>
      </pc:sldChg>
      <pc:sldChg chg="addSp">
        <pc:chgData name="Dubois, Anny" userId="S::kj591153@ens.uqam.ca::a468fe33-9abf-4694-890b-c5fb5206cfad" providerId="AD" clId="Web-{842C6FE9-9583-4B3D-A044-E97FB4A8699B}" dt="2021-01-28T06:04:42.769" v="78"/>
        <pc:sldMkLst>
          <pc:docMk/>
          <pc:sldMk cId="3354704690" sldId="275"/>
        </pc:sldMkLst>
        <pc:spChg chg="add">
          <ac:chgData name="Dubois, Anny" userId="S::kj591153@ens.uqam.ca::a468fe33-9abf-4694-890b-c5fb5206cfad" providerId="AD" clId="Web-{842C6FE9-9583-4B3D-A044-E97FB4A8699B}" dt="2021-01-28T06:04:42.769" v="78"/>
          <ac:spMkLst>
            <pc:docMk/>
            <pc:sldMk cId="3354704690" sldId="275"/>
            <ac:spMk id="3" creationId="{3D66A852-1E93-4D11-A73F-3A50F7944441}"/>
          </ac:spMkLst>
        </pc:spChg>
      </pc:sldChg>
      <pc:sldChg chg="addSp">
        <pc:chgData name="Dubois, Anny" userId="S::kj591153@ens.uqam.ca::a468fe33-9abf-4694-890b-c5fb5206cfad" providerId="AD" clId="Web-{842C6FE9-9583-4B3D-A044-E97FB4A8699B}" dt="2021-01-28T06:04:45.769" v="79"/>
        <pc:sldMkLst>
          <pc:docMk/>
          <pc:sldMk cId="3248501167" sldId="276"/>
        </pc:sldMkLst>
        <pc:spChg chg="add">
          <ac:chgData name="Dubois, Anny" userId="S::kj591153@ens.uqam.ca::a468fe33-9abf-4694-890b-c5fb5206cfad" providerId="AD" clId="Web-{842C6FE9-9583-4B3D-A044-E97FB4A8699B}" dt="2021-01-28T06:04:45.769" v="79"/>
          <ac:spMkLst>
            <pc:docMk/>
            <pc:sldMk cId="3248501167" sldId="276"/>
            <ac:spMk id="3" creationId="{4A3F1F68-1DD3-434D-B0FF-292C244D2263}"/>
          </ac:spMkLst>
        </pc:spChg>
      </pc:sldChg>
      <pc:sldChg chg="addSp">
        <pc:chgData name="Dubois, Anny" userId="S::kj591153@ens.uqam.ca::a468fe33-9abf-4694-890b-c5fb5206cfad" providerId="AD" clId="Web-{842C6FE9-9583-4B3D-A044-E97FB4A8699B}" dt="2021-01-28T06:04:50.972" v="81"/>
        <pc:sldMkLst>
          <pc:docMk/>
          <pc:sldMk cId="1442939306" sldId="278"/>
        </pc:sldMkLst>
        <pc:spChg chg="add">
          <ac:chgData name="Dubois, Anny" userId="S::kj591153@ens.uqam.ca::a468fe33-9abf-4694-890b-c5fb5206cfad" providerId="AD" clId="Web-{842C6FE9-9583-4B3D-A044-E97FB4A8699B}" dt="2021-01-28T06:04:50.972" v="81"/>
          <ac:spMkLst>
            <pc:docMk/>
            <pc:sldMk cId="1442939306" sldId="278"/>
            <ac:spMk id="4" creationId="{BF66D97F-AFEC-42EA-B35C-F57FB2D92A05}"/>
          </ac:spMkLst>
        </pc:spChg>
      </pc:sldChg>
      <pc:sldChg chg="addSp">
        <pc:chgData name="Dubois, Anny" userId="S::kj591153@ens.uqam.ca::a468fe33-9abf-4694-890b-c5fb5206cfad" providerId="AD" clId="Web-{842C6FE9-9583-4B3D-A044-E97FB4A8699B}" dt="2021-01-28T06:05:03.910" v="85"/>
        <pc:sldMkLst>
          <pc:docMk/>
          <pc:sldMk cId="3982752367" sldId="280"/>
        </pc:sldMkLst>
        <pc:spChg chg="add">
          <ac:chgData name="Dubois, Anny" userId="S::kj591153@ens.uqam.ca::a468fe33-9abf-4694-890b-c5fb5206cfad" providerId="AD" clId="Web-{842C6FE9-9583-4B3D-A044-E97FB4A8699B}" dt="2021-01-28T06:05:03.910" v="85"/>
          <ac:spMkLst>
            <pc:docMk/>
            <pc:sldMk cId="3982752367" sldId="280"/>
            <ac:spMk id="5" creationId="{D8F191E5-82F8-47F6-B317-EBE2744AEB6E}"/>
          </ac:spMkLst>
        </pc:spChg>
      </pc:sldChg>
      <pc:sldChg chg="addSp modSp">
        <pc:chgData name="Dubois, Anny" userId="S::kj591153@ens.uqam.ca::a468fe33-9abf-4694-890b-c5fb5206cfad" providerId="AD" clId="Web-{842C6FE9-9583-4B3D-A044-E97FB4A8699B}" dt="2021-01-28T06:16:59.066" v="194" actId="20577"/>
        <pc:sldMkLst>
          <pc:docMk/>
          <pc:sldMk cId="194339437" sldId="282"/>
        </pc:sldMkLst>
        <pc:spChg chg="add">
          <ac:chgData name="Dubois, Anny" userId="S::kj591153@ens.uqam.ca::a468fe33-9abf-4694-890b-c5fb5206cfad" providerId="AD" clId="Web-{842C6FE9-9583-4B3D-A044-E97FB4A8699B}" dt="2021-01-28T06:04:38.722" v="77"/>
          <ac:spMkLst>
            <pc:docMk/>
            <pc:sldMk cId="194339437" sldId="282"/>
            <ac:spMk id="20" creationId="{C153DBFC-AFF7-4CFD-A028-F06A613AC2F8}"/>
          </ac:spMkLst>
        </pc:spChg>
        <pc:graphicFrameChg chg="modGraphic">
          <ac:chgData name="Dubois, Anny" userId="S::kj591153@ens.uqam.ca::a468fe33-9abf-4694-890b-c5fb5206cfad" providerId="AD" clId="Web-{842C6FE9-9583-4B3D-A044-E97FB4A8699B}" dt="2021-01-28T06:16:59.066" v="194" actId="20577"/>
          <ac:graphicFrameMkLst>
            <pc:docMk/>
            <pc:sldMk cId="194339437" sldId="282"/>
            <ac:graphicFrameMk id="2" creationId="{00000000-0000-0000-0000-000000000000}"/>
          </ac:graphicFrameMkLst>
        </pc:graphicFrameChg>
      </pc:sldChg>
      <pc:sldChg chg="addSp">
        <pc:chgData name="Dubois, Anny" userId="S::kj591153@ens.uqam.ca::a468fe33-9abf-4694-890b-c5fb5206cfad" providerId="AD" clId="Web-{842C6FE9-9583-4B3D-A044-E97FB4A8699B}" dt="2021-01-28T06:05:03.191" v="84"/>
        <pc:sldMkLst>
          <pc:docMk/>
          <pc:sldMk cId="4206481530" sldId="283"/>
        </pc:sldMkLst>
        <pc:spChg chg="add">
          <ac:chgData name="Dubois, Anny" userId="S::kj591153@ens.uqam.ca::a468fe33-9abf-4694-890b-c5fb5206cfad" providerId="AD" clId="Web-{842C6FE9-9583-4B3D-A044-E97FB4A8699B}" dt="2021-01-28T06:05:03.191" v="84"/>
          <ac:spMkLst>
            <pc:docMk/>
            <pc:sldMk cId="4206481530" sldId="283"/>
            <ac:spMk id="20" creationId="{9331EF11-3338-469B-8D01-15CEFB0D4129}"/>
          </ac:spMkLst>
        </pc:spChg>
      </pc:sldChg>
      <pc:sldChg chg="addSp delSp modSp ord">
        <pc:chgData name="Dubois, Anny" userId="S::kj591153@ens.uqam.ca::a468fe33-9abf-4694-890b-c5fb5206cfad" providerId="AD" clId="Web-{842C6FE9-9583-4B3D-A044-E97FB4A8699B}" dt="2021-01-28T06:05:25.160" v="100"/>
        <pc:sldMkLst>
          <pc:docMk/>
          <pc:sldMk cId="2102968638" sldId="285"/>
        </pc:sldMkLst>
        <pc:spChg chg="mod">
          <ac:chgData name="Dubois, Anny" userId="S::kj591153@ens.uqam.ca::a468fe33-9abf-4694-890b-c5fb5206cfad" providerId="AD" clId="Web-{842C6FE9-9583-4B3D-A044-E97FB4A8699B}" dt="2021-01-28T05:50:58.337" v="32" actId="20577"/>
          <ac:spMkLst>
            <pc:docMk/>
            <pc:sldMk cId="2102968638" sldId="285"/>
            <ac:spMk id="2" creationId="{00000000-0000-0000-0000-000000000000}"/>
          </ac:spMkLst>
        </pc:spChg>
        <pc:spChg chg="add mod">
          <ac:chgData name="Dubois, Anny" userId="S::kj591153@ens.uqam.ca::a468fe33-9abf-4694-890b-c5fb5206cfad" providerId="AD" clId="Web-{842C6FE9-9583-4B3D-A044-E97FB4A8699B}" dt="2021-01-28T06:05:23.332" v="99" actId="20577"/>
          <ac:spMkLst>
            <pc:docMk/>
            <pc:sldMk cId="2102968638" sldId="285"/>
            <ac:spMk id="3" creationId="{989D133A-3A6C-4C0D-83C4-9DDB6EEDACE3}"/>
          </ac:spMkLst>
        </pc:spChg>
        <pc:spChg chg="add del mod">
          <ac:chgData name="Dubois, Anny" userId="S::kj591153@ens.uqam.ca::a468fe33-9abf-4694-890b-c5fb5206cfad" providerId="AD" clId="Web-{842C6FE9-9583-4B3D-A044-E97FB4A8699B}" dt="2021-01-28T06:05:25.160" v="100"/>
          <ac:spMkLst>
            <pc:docMk/>
            <pc:sldMk cId="2102968638" sldId="285"/>
            <ac:spMk id="4" creationId="{86DD3A85-5824-436D-999F-EDDD5B732D3B}"/>
          </ac:spMkLst>
        </pc:spChg>
      </pc:sldChg>
      <pc:sldChg chg="addSp">
        <pc:chgData name="Dubois, Anny" userId="S::kj591153@ens.uqam.ca::a468fe33-9abf-4694-890b-c5fb5206cfad" providerId="AD" clId="Web-{842C6FE9-9583-4B3D-A044-E97FB4A8699B}" dt="2021-01-28T06:04:58.097" v="82"/>
        <pc:sldMkLst>
          <pc:docMk/>
          <pc:sldMk cId="3403166111" sldId="286"/>
        </pc:sldMkLst>
        <pc:spChg chg="add">
          <ac:chgData name="Dubois, Anny" userId="S::kj591153@ens.uqam.ca::a468fe33-9abf-4694-890b-c5fb5206cfad" providerId="AD" clId="Web-{842C6FE9-9583-4B3D-A044-E97FB4A8699B}" dt="2021-01-28T06:04:58.097" v="82"/>
          <ac:spMkLst>
            <pc:docMk/>
            <pc:sldMk cId="3403166111" sldId="286"/>
            <ac:spMk id="3" creationId="{F370F008-9719-4503-A651-7FA3DD568084}"/>
          </ac:spMkLst>
        </pc:spChg>
      </pc:sldChg>
      <pc:sldChg chg="addSp">
        <pc:chgData name="Dubois, Anny" userId="S::kj591153@ens.uqam.ca::a468fe33-9abf-4694-890b-c5fb5206cfad" providerId="AD" clId="Web-{842C6FE9-9583-4B3D-A044-E97FB4A8699B}" dt="2021-01-28T06:05:00.894" v="83"/>
        <pc:sldMkLst>
          <pc:docMk/>
          <pc:sldMk cId="1061851390" sldId="287"/>
        </pc:sldMkLst>
        <pc:spChg chg="add">
          <ac:chgData name="Dubois, Anny" userId="S::kj591153@ens.uqam.ca::a468fe33-9abf-4694-890b-c5fb5206cfad" providerId="AD" clId="Web-{842C6FE9-9583-4B3D-A044-E97FB4A8699B}" dt="2021-01-28T06:05:00.894" v="83"/>
          <ac:spMkLst>
            <pc:docMk/>
            <pc:sldMk cId="1061851390" sldId="287"/>
            <ac:spMk id="7" creationId="{7D8D50C9-3037-4EDE-95EB-F0BBF7D145BA}"/>
          </ac:spMkLst>
        </pc:spChg>
      </pc:sldChg>
      <pc:sldChg chg="add replId">
        <pc:chgData name="Dubois, Anny" userId="S::kj591153@ens.uqam.ca::a468fe33-9abf-4694-890b-c5fb5206cfad" providerId="AD" clId="Web-{842C6FE9-9583-4B3D-A044-E97FB4A8699B}" dt="2021-01-28T05:49:56.743" v="0"/>
        <pc:sldMkLst>
          <pc:docMk/>
          <pc:sldMk cId="3798913585" sldId="291"/>
        </pc:sldMkLst>
      </pc:sldChg>
      <pc:sldChg chg="addSp delSp modSp add replId">
        <pc:chgData name="Dubois, Anny" userId="S::kj591153@ens.uqam.ca::a468fe33-9abf-4694-890b-c5fb5206cfad" providerId="AD" clId="Web-{842C6FE9-9583-4B3D-A044-E97FB4A8699B}" dt="2021-01-28T06:14:15.386" v="189" actId="20577"/>
        <pc:sldMkLst>
          <pc:docMk/>
          <pc:sldMk cId="213976556" sldId="292"/>
        </pc:sldMkLst>
        <pc:spChg chg="mod">
          <ac:chgData name="Dubois, Anny" userId="S::kj591153@ens.uqam.ca::a468fe33-9abf-4694-890b-c5fb5206cfad" providerId="AD" clId="Web-{842C6FE9-9583-4B3D-A044-E97FB4A8699B}" dt="2021-01-28T05:51:59.494" v="41" actId="20577"/>
          <ac:spMkLst>
            <pc:docMk/>
            <pc:sldMk cId="213976556" sldId="292"/>
            <ac:spMk id="2" creationId="{00000000-0000-0000-0000-000000000000}"/>
          </ac:spMkLst>
        </pc:spChg>
        <pc:spChg chg="mod">
          <ac:chgData name="Dubois, Anny" userId="S::kj591153@ens.uqam.ca::a468fe33-9abf-4694-890b-c5fb5206cfad" providerId="AD" clId="Web-{842C6FE9-9583-4B3D-A044-E97FB4A8699B}" dt="2021-01-28T06:14:15.386" v="189" actId="20577"/>
          <ac:spMkLst>
            <pc:docMk/>
            <pc:sldMk cId="213976556" sldId="292"/>
            <ac:spMk id="3" creationId="{989D133A-3A6C-4C0D-83C4-9DDB6EEDACE3}"/>
          </ac:spMkLst>
        </pc:spChg>
        <pc:spChg chg="del">
          <ac:chgData name="Dubois, Anny" userId="S::kj591153@ens.uqam.ca::a468fe33-9abf-4694-890b-c5fb5206cfad" providerId="AD" clId="Web-{842C6FE9-9583-4B3D-A044-E97FB4A8699B}" dt="2021-01-28T05:52:04.791" v="44"/>
          <ac:spMkLst>
            <pc:docMk/>
            <pc:sldMk cId="213976556" sldId="292"/>
            <ac:spMk id="4" creationId="{86DD3A85-5824-436D-999F-EDDD5B732D3B}"/>
          </ac:spMkLst>
        </pc:spChg>
        <pc:spChg chg="add del mod">
          <ac:chgData name="Dubois, Anny" userId="S::kj591153@ens.uqam.ca::a468fe33-9abf-4694-890b-c5fb5206cfad" providerId="AD" clId="Web-{842C6FE9-9583-4B3D-A044-E97FB4A8699B}" dt="2021-01-28T06:11:04.117" v="156"/>
          <ac:spMkLst>
            <pc:docMk/>
            <pc:sldMk cId="213976556" sldId="292"/>
            <ac:spMk id="5" creationId="{62F4EDF9-AEA1-4D9C-956C-1698BDD53A6A}"/>
          </ac:spMkLst>
        </pc:spChg>
      </pc:sldChg>
      <pc:sldChg chg="modSp add del replId">
        <pc:chgData name="Dubois, Anny" userId="S::kj591153@ens.uqam.ca::a468fe33-9abf-4694-890b-c5fb5206cfad" providerId="AD" clId="Web-{842C6FE9-9583-4B3D-A044-E97FB4A8699B}" dt="2021-01-28T06:03:54.753" v="65"/>
        <pc:sldMkLst>
          <pc:docMk/>
          <pc:sldMk cId="3318185854" sldId="293"/>
        </pc:sldMkLst>
        <pc:spChg chg="mod">
          <ac:chgData name="Dubois, Anny" userId="S::kj591153@ens.uqam.ca::a468fe33-9abf-4694-890b-c5fb5206cfad" providerId="AD" clId="Web-{842C6FE9-9583-4B3D-A044-E97FB4A8699B}" dt="2021-01-28T06:02:32.002" v="48" actId="20577"/>
          <ac:spMkLst>
            <pc:docMk/>
            <pc:sldMk cId="3318185854" sldId="293"/>
            <ac:spMk id="4" creationId="{AC0E1A6C-6EA0-4D0F-ABDE-524CB2E2F744}"/>
          </ac:spMkLst>
        </pc:spChg>
      </pc:sldChg>
      <pc:sldChg chg="modSp add del replId">
        <pc:chgData name="Dubois, Anny" userId="S::kj591153@ens.uqam.ca::a468fe33-9abf-4694-890b-c5fb5206cfad" providerId="AD" clId="Web-{842C6FE9-9583-4B3D-A044-E97FB4A8699B}" dt="2021-01-28T06:03:53.034" v="64"/>
        <pc:sldMkLst>
          <pc:docMk/>
          <pc:sldMk cId="2402029410" sldId="294"/>
        </pc:sldMkLst>
        <pc:spChg chg="mod">
          <ac:chgData name="Dubois, Anny" userId="S::kj591153@ens.uqam.ca::a468fe33-9abf-4694-890b-c5fb5206cfad" providerId="AD" clId="Web-{842C6FE9-9583-4B3D-A044-E97FB4A8699B}" dt="2021-01-28T06:02:34.752" v="51" actId="20577"/>
          <ac:spMkLst>
            <pc:docMk/>
            <pc:sldMk cId="2402029410" sldId="294"/>
            <ac:spMk id="4" creationId="{AC0E1A6C-6EA0-4D0F-ABDE-524CB2E2F744}"/>
          </ac:spMkLst>
        </pc:spChg>
      </pc:sldChg>
      <pc:sldChg chg="modSp add replId">
        <pc:chgData name="Dubois, Anny" userId="S::kj591153@ens.uqam.ca::a468fe33-9abf-4694-890b-c5fb5206cfad" providerId="AD" clId="Web-{842C6FE9-9583-4B3D-A044-E97FB4A8699B}" dt="2021-01-28T06:03:35.674" v="63" actId="1076"/>
        <pc:sldMkLst>
          <pc:docMk/>
          <pc:sldMk cId="2095603758" sldId="295"/>
        </pc:sldMkLst>
        <pc:spChg chg="mod">
          <ac:chgData name="Dubois, Anny" userId="S::kj591153@ens.uqam.ca::a468fe33-9abf-4694-890b-c5fb5206cfad" providerId="AD" clId="Web-{842C6FE9-9583-4B3D-A044-E97FB4A8699B}" dt="2021-01-28T06:03:35.674" v="63" actId="1076"/>
          <ac:spMkLst>
            <pc:docMk/>
            <pc:sldMk cId="2095603758" sldId="295"/>
            <ac:spMk id="4" creationId="{AC0E1A6C-6EA0-4D0F-ABDE-524CB2E2F744}"/>
          </ac:spMkLst>
        </pc:spChg>
      </pc:sldChg>
    </pc:docChg>
  </pc:docChgLst>
  <pc:docChgLst>
    <pc:chgData name="Caron, Millie" userId="S::fh991163@ens.uqam.ca::40b11a56-6272-4ee6-8baf-cfbd049dedc7" providerId="AD" clId="Web-{1A94DD86-302A-48BF-AE68-4F3F13342953}"/>
    <pc:docChg chg="modSld">
      <pc:chgData name="Caron, Millie" userId="S::fh991163@ens.uqam.ca::40b11a56-6272-4ee6-8baf-cfbd049dedc7" providerId="AD" clId="Web-{1A94DD86-302A-48BF-AE68-4F3F13342953}" dt="2021-01-28T19:25:37.795" v="2" actId="20577"/>
      <pc:docMkLst>
        <pc:docMk/>
      </pc:docMkLst>
      <pc:sldChg chg="modSp">
        <pc:chgData name="Caron, Millie" userId="S::fh991163@ens.uqam.ca::40b11a56-6272-4ee6-8baf-cfbd049dedc7" providerId="AD" clId="Web-{1A94DD86-302A-48BF-AE68-4F3F13342953}" dt="2021-01-28T19:25:37.795" v="2" actId="20577"/>
        <pc:sldMkLst>
          <pc:docMk/>
          <pc:sldMk cId="2128536031" sldId="257"/>
        </pc:sldMkLst>
        <pc:spChg chg="mod">
          <ac:chgData name="Caron, Millie" userId="S::fh991163@ens.uqam.ca::40b11a56-6272-4ee6-8baf-cfbd049dedc7" providerId="AD" clId="Web-{1A94DD86-302A-48BF-AE68-4F3F13342953}" dt="2021-01-28T19:25:37.795" v="2" actId="20577"/>
          <ac:spMkLst>
            <pc:docMk/>
            <pc:sldMk cId="2128536031" sldId="257"/>
            <ac:spMk id="14" creationId="{00000000-0000-0000-0000-000000000000}"/>
          </ac:spMkLst>
        </pc:spChg>
      </pc:sldChg>
    </pc:docChg>
  </pc:docChgLst>
  <pc:docChgLst>
    <pc:chgData name="Dubois, Anny" userId="S::kj591153@ens.uqam.ca::a468fe33-9abf-4694-890b-c5fb5206cfad" providerId="AD" clId="Web-{01C3E65D-A75D-4966-8E6C-5E8A278868FC}"/>
    <pc:docChg chg="modSld">
      <pc:chgData name="Dubois, Anny" userId="S::kj591153@ens.uqam.ca::a468fe33-9abf-4694-890b-c5fb5206cfad" providerId="AD" clId="Web-{01C3E65D-A75D-4966-8E6C-5E8A278868FC}" dt="2021-01-28T19:23:43.928" v="102" actId="1076"/>
      <pc:docMkLst>
        <pc:docMk/>
      </pc:docMkLst>
      <pc:sldChg chg="modSp">
        <pc:chgData name="Dubois, Anny" userId="S::kj591153@ens.uqam.ca::a468fe33-9abf-4694-890b-c5fb5206cfad" providerId="AD" clId="Web-{01C3E65D-A75D-4966-8E6C-5E8A278868FC}" dt="2021-01-28T19:23:43.928" v="102" actId="1076"/>
        <pc:sldMkLst>
          <pc:docMk/>
          <pc:sldMk cId="2215894925" sldId="261"/>
        </pc:sldMkLst>
        <pc:spChg chg="mod">
          <ac:chgData name="Dubois, Anny" userId="S::kj591153@ens.uqam.ca::a468fe33-9abf-4694-890b-c5fb5206cfad" providerId="AD" clId="Web-{01C3E65D-A75D-4966-8E6C-5E8A278868FC}" dt="2021-01-28T19:23:39.319" v="101" actId="1076"/>
          <ac:spMkLst>
            <pc:docMk/>
            <pc:sldMk cId="2215894925" sldId="261"/>
            <ac:spMk id="3" creationId="{00000000-0000-0000-0000-000000000000}"/>
          </ac:spMkLst>
        </pc:spChg>
        <pc:spChg chg="mod">
          <ac:chgData name="Dubois, Anny" userId="S::kj591153@ens.uqam.ca::a468fe33-9abf-4694-890b-c5fb5206cfad" providerId="AD" clId="Web-{01C3E65D-A75D-4966-8E6C-5E8A278868FC}" dt="2021-01-28T19:23:43.928" v="102" actId="1076"/>
          <ac:spMkLst>
            <pc:docMk/>
            <pc:sldMk cId="2215894925" sldId="261"/>
            <ac:spMk id="6" creationId="{00000000-0000-0000-0000-000000000000}"/>
          </ac:spMkLst>
        </pc:spChg>
      </pc:sldChg>
    </pc:docChg>
  </pc:docChgLst>
  <pc:docChgLst>
    <pc:chgData name="Dubois, Anny" userId="S::kj591153@ens.uqam.ca::a468fe33-9abf-4694-890b-c5fb5206cfad" providerId="AD" clId="Web-{E4E7DC2D-C9DB-4588-9C0C-EB5C06386C1C}"/>
    <pc:docChg chg="modSld">
      <pc:chgData name="Dubois, Anny" userId="S::kj591153@ens.uqam.ca::a468fe33-9abf-4694-890b-c5fb5206cfad" providerId="AD" clId="Web-{E4E7DC2D-C9DB-4588-9C0C-EB5C06386C1C}" dt="2021-01-28T06:24:41.559" v="17" actId="20577"/>
      <pc:docMkLst>
        <pc:docMk/>
      </pc:docMkLst>
      <pc:sldChg chg="modSp">
        <pc:chgData name="Dubois, Anny" userId="S::kj591153@ens.uqam.ca::a468fe33-9abf-4694-890b-c5fb5206cfad" providerId="AD" clId="Web-{E4E7DC2D-C9DB-4588-9C0C-EB5C06386C1C}" dt="2021-01-28T06:24:41.559" v="17" actId="20577"/>
        <pc:sldMkLst>
          <pc:docMk/>
          <pc:sldMk cId="3982752367" sldId="280"/>
        </pc:sldMkLst>
        <pc:spChg chg="mod">
          <ac:chgData name="Dubois, Anny" userId="S::kj591153@ens.uqam.ca::a468fe33-9abf-4694-890b-c5fb5206cfad" providerId="AD" clId="Web-{E4E7DC2D-C9DB-4588-9C0C-EB5C06386C1C}" dt="2021-01-28T06:24:41.559" v="17" actId="20577"/>
          <ac:spMkLst>
            <pc:docMk/>
            <pc:sldMk cId="3982752367" sldId="280"/>
            <ac:spMk id="2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E4E7DC2D-C9DB-4588-9C0C-EB5C06386C1C}" dt="2021-01-28T06:24:31.934" v="16" actId="20577"/>
        <pc:sldMkLst>
          <pc:docMk/>
          <pc:sldMk cId="4206481530" sldId="283"/>
        </pc:sldMkLst>
        <pc:graphicFrameChg chg="modGraphic">
          <ac:chgData name="Dubois, Anny" userId="S::kj591153@ens.uqam.ca::a468fe33-9abf-4694-890b-c5fb5206cfad" providerId="AD" clId="Web-{E4E7DC2D-C9DB-4588-9C0C-EB5C06386C1C}" dt="2021-01-28T06:24:31.934" v="16" actId="20577"/>
          <ac:graphicFrameMkLst>
            <pc:docMk/>
            <pc:sldMk cId="4206481530" sldId="283"/>
            <ac:graphicFrameMk id="4" creationId="{00000000-0000-0000-0000-000000000000}"/>
          </ac:graphicFrameMkLst>
        </pc:graphicFrameChg>
      </pc:sldChg>
      <pc:sldChg chg="modSp">
        <pc:chgData name="Dubois, Anny" userId="S::kj591153@ens.uqam.ca::a468fe33-9abf-4694-890b-c5fb5206cfad" providerId="AD" clId="Web-{E4E7DC2D-C9DB-4588-9C0C-EB5C06386C1C}" dt="2021-01-28T06:24:02.444" v="10" actId="14100"/>
        <pc:sldMkLst>
          <pc:docMk/>
          <pc:sldMk cId="1061851390" sldId="287"/>
        </pc:sldMkLst>
        <pc:spChg chg="mod">
          <ac:chgData name="Dubois, Anny" userId="S::kj591153@ens.uqam.ca::a468fe33-9abf-4694-890b-c5fb5206cfad" providerId="AD" clId="Web-{E4E7DC2D-C9DB-4588-9C0C-EB5C06386C1C}" dt="2021-01-28T06:24:02.444" v="10" actId="14100"/>
          <ac:spMkLst>
            <pc:docMk/>
            <pc:sldMk cId="1061851390" sldId="287"/>
            <ac:spMk id="5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E4E7DC2D-C9DB-4588-9C0C-EB5C06386C1C}" dt="2021-01-28T06:23:49.631" v="5" actId="20577"/>
        <pc:sldMkLst>
          <pc:docMk/>
          <pc:sldMk cId="2292594961" sldId="288"/>
        </pc:sldMkLst>
        <pc:spChg chg="mod">
          <ac:chgData name="Dubois, Anny" userId="S::kj591153@ens.uqam.ca::a468fe33-9abf-4694-890b-c5fb5206cfad" providerId="AD" clId="Web-{E4E7DC2D-C9DB-4588-9C0C-EB5C06386C1C}" dt="2021-01-28T06:23:49.631" v="5" actId="20577"/>
          <ac:spMkLst>
            <pc:docMk/>
            <pc:sldMk cId="2292594961" sldId="288"/>
            <ac:spMk id="5" creationId="{00000000-0000-0000-0000-000000000000}"/>
          </ac:spMkLst>
        </pc:spChg>
      </pc:sldChg>
    </pc:docChg>
  </pc:docChgLst>
  <pc:docChgLst>
    <pc:chgData name="Dubois, Anny" userId="S::kj591153@ens.uqam.ca::a468fe33-9abf-4694-890b-c5fb5206cfad" providerId="AD" clId="Web-{6248B9DA-CBD8-45E5-9BD6-FBC239435B1C}"/>
    <pc:docChg chg="modSld">
      <pc:chgData name="Dubois, Anny" userId="S::kj591153@ens.uqam.ca::a468fe33-9abf-4694-890b-c5fb5206cfad" providerId="AD" clId="Web-{6248B9DA-CBD8-45E5-9BD6-FBC239435B1C}" dt="2021-01-28T06:46:00.698" v="154" actId="20577"/>
      <pc:docMkLst>
        <pc:docMk/>
      </pc:docMkLst>
      <pc:sldChg chg="modSp">
        <pc:chgData name="Dubois, Anny" userId="S::kj591153@ens.uqam.ca::a468fe33-9abf-4694-890b-c5fb5206cfad" providerId="AD" clId="Web-{6248B9DA-CBD8-45E5-9BD6-FBC239435B1C}" dt="2021-01-28T06:42:12.337" v="124" actId="20577"/>
        <pc:sldMkLst>
          <pc:docMk/>
          <pc:sldMk cId="2128536031" sldId="257"/>
        </pc:sldMkLst>
        <pc:spChg chg="mod">
          <ac:chgData name="Dubois, Anny" userId="S::kj591153@ens.uqam.ca::a468fe33-9abf-4694-890b-c5fb5206cfad" providerId="AD" clId="Web-{6248B9DA-CBD8-45E5-9BD6-FBC239435B1C}" dt="2021-01-28T06:42:12.337" v="124" actId="20577"/>
          <ac:spMkLst>
            <pc:docMk/>
            <pc:sldMk cId="2128536031" sldId="257"/>
            <ac:spMk id="14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6248B9DA-CBD8-45E5-9BD6-FBC239435B1C}" dt="2021-01-28T06:40:32.024" v="68" actId="14100"/>
        <pc:sldMkLst>
          <pc:docMk/>
          <pc:sldMk cId="3354704690" sldId="275"/>
        </pc:sldMkLst>
        <pc:spChg chg="mod">
          <ac:chgData name="Dubois, Anny" userId="S::kj591153@ens.uqam.ca::a468fe33-9abf-4694-890b-c5fb5206cfad" providerId="AD" clId="Web-{6248B9DA-CBD8-45E5-9BD6-FBC239435B1C}" dt="2021-01-28T06:40:32.024" v="68" actId="14100"/>
          <ac:spMkLst>
            <pc:docMk/>
            <pc:sldMk cId="3354704690" sldId="275"/>
            <ac:spMk id="14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6248B9DA-CBD8-45E5-9BD6-FBC239435B1C}" dt="2021-01-28T06:42:08.572" v="123" actId="20577"/>
        <pc:sldMkLst>
          <pc:docMk/>
          <pc:sldMk cId="3248501167" sldId="276"/>
        </pc:sldMkLst>
        <pc:spChg chg="mod">
          <ac:chgData name="Dubois, Anny" userId="S::kj591153@ens.uqam.ca::a468fe33-9abf-4694-890b-c5fb5206cfad" providerId="AD" clId="Web-{6248B9DA-CBD8-45E5-9BD6-FBC239435B1C}" dt="2021-01-28T06:42:08.572" v="123" actId="20577"/>
          <ac:spMkLst>
            <pc:docMk/>
            <pc:sldMk cId="3248501167" sldId="276"/>
            <ac:spMk id="14" creationId="{00000000-0000-0000-0000-000000000000}"/>
          </ac:spMkLst>
        </pc:spChg>
        <pc:picChg chg="mod">
          <ac:chgData name="Dubois, Anny" userId="S::kj591153@ens.uqam.ca::a468fe33-9abf-4694-890b-c5fb5206cfad" providerId="AD" clId="Web-{6248B9DA-CBD8-45E5-9BD6-FBC239435B1C}" dt="2021-01-28T06:41:53.744" v="121" actId="1076"/>
          <ac:picMkLst>
            <pc:docMk/>
            <pc:sldMk cId="3248501167" sldId="276"/>
            <ac:picMk id="2" creationId="{00000000-0000-0000-0000-000000000000}"/>
          </ac:picMkLst>
        </pc:picChg>
      </pc:sldChg>
      <pc:sldChg chg="modSp">
        <pc:chgData name="Dubois, Anny" userId="S::kj591153@ens.uqam.ca::a468fe33-9abf-4694-890b-c5fb5206cfad" providerId="AD" clId="Web-{6248B9DA-CBD8-45E5-9BD6-FBC239435B1C}" dt="2021-01-28T06:45:27.432" v="147" actId="20577"/>
        <pc:sldMkLst>
          <pc:docMk/>
          <pc:sldMk cId="4206481530" sldId="283"/>
        </pc:sldMkLst>
        <pc:graphicFrameChg chg="modGraphic">
          <ac:chgData name="Dubois, Anny" userId="S::kj591153@ens.uqam.ca::a468fe33-9abf-4694-890b-c5fb5206cfad" providerId="AD" clId="Web-{6248B9DA-CBD8-45E5-9BD6-FBC239435B1C}" dt="2021-01-28T06:45:27.432" v="147" actId="20577"/>
          <ac:graphicFrameMkLst>
            <pc:docMk/>
            <pc:sldMk cId="4206481530" sldId="283"/>
            <ac:graphicFrameMk id="4" creationId="{00000000-0000-0000-0000-000000000000}"/>
          </ac:graphicFrameMkLst>
        </pc:graphicFrameChg>
      </pc:sldChg>
      <pc:sldChg chg="modSp">
        <pc:chgData name="Dubois, Anny" userId="S::kj591153@ens.uqam.ca::a468fe33-9abf-4694-890b-c5fb5206cfad" providerId="AD" clId="Web-{6248B9DA-CBD8-45E5-9BD6-FBC239435B1C}" dt="2021-01-28T06:46:00.698" v="154" actId="20577"/>
        <pc:sldMkLst>
          <pc:docMk/>
          <pc:sldMk cId="2102968638" sldId="285"/>
        </pc:sldMkLst>
        <pc:spChg chg="mod">
          <ac:chgData name="Dubois, Anny" userId="S::kj591153@ens.uqam.ca::a468fe33-9abf-4694-890b-c5fb5206cfad" providerId="AD" clId="Web-{6248B9DA-CBD8-45E5-9BD6-FBC239435B1C}" dt="2021-01-28T06:45:51.729" v="152" actId="20577"/>
          <ac:spMkLst>
            <pc:docMk/>
            <pc:sldMk cId="2102968638" sldId="285"/>
            <ac:spMk id="2" creationId="{00000000-0000-0000-0000-000000000000}"/>
          </ac:spMkLst>
        </pc:spChg>
        <pc:spChg chg="mod">
          <ac:chgData name="Dubois, Anny" userId="S::kj591153@ens.uqam.ca::a468fe33-9abf-4694-890b-c5fb5206cfad" providerId="AD" clId="Web-{6248B9DA-CBD8-45E5-9BD6-FBC239435B1C}" dt="2021-01-28T06:46:00.698" v="154" actId="20577"/>
          <ac:spMkLst>
            <pc:docMk/>
            <pc:sldMk cId="2102968638" sldId="285"/>
            <ac:spMk id="3" creationId="{989D133A-3A6C-4C0D-83C4-9DDB6EEDACE3}"/>
          </ac:spMkLst>
        </pc:spChg>
      </pc:sldChg>
      <pc:sldChg chg="modSp">
        <pc:chgData name="Dubois, Anny" userId="S::kj591153@ens.uqam.ca::a468fe33-9abf-4694-890b-c5fb5206cfad" providerId="AD" clId="Web-{6248B9DA-CBD8-45E5-9BD6-FBC239435B1C}" dt="2021-01-28T06:43:53.291" v="127" actId="1076"/>
        <pc:sldMkLst>
          <pc:docMk/>
          <pc:sldMk cId="1061851390" sldId="287"/>
        </pc:sldMkLst>
        <pc:spChg chg="mod">
          <ac:chgData name="Dubois, Anny" userId="S::kj591153@ens.uqam.ca::a468fe33-9abf-4694-890b-c5fb5206cfad" providerId="AD" clId="Web-{6248B9DA-CBD8-45E5-9BD6-FBC239435B1C}" dt="2021-01-28T06:43:53.291" v="127" actId="1076"/>
          <ac:spMkLst>
            <pc:docMk/>
            <pc:sldMk cId="1061851390" sldId="287"/>
            <ac:spMk id="4" creationId="{00000000-0000-0000-0000-000000000000}"/>
          </ac:spMkLst>
        </pc:spChg>
      </pc:sldChg>
      <pc:sldChg chg="modSp">
        <pc:chgData name="Dubois, Anny" userId="S::kj591153@ens.uqam.ca::a468fe33-9abf-4694-890b-c5fb5206cfad" providerId="AD" clId="Web-{6248B9DA-CBD8-45E5-9BD6-FBC239435B1C}" dt="2021-01-28T06:44:46.916" v="134" actId="20577"/>
        <pc:sldMkLst>
          <pc:docMk/>
          <pc:sldMk cId="2292594961" sldId="288"/>
        </pc:sldMkLst>
        <pc:spChg chg="mod">
          <ac:chgData name="Dubois, Anny" userId="S::kj591153@ens.uqam.ca::a468fe33-9abf-4694-890b-c5fb5206cfad" providerId="AD" clId="Web-{6248B9DA-CBD8-45E5-9BD6-FBC239435B1C}" dt="2021-01-28T06:44:46.916" v="134" actId="20577"/>
          <ac:spMkLst>
            <pc:docMk/>
            <pc:sldMk cId="2292594961" sldId="288"/>
            <ac:spMk id="5" creationId="{00000000-0000-0000-0000-000000000000}"/>
          </ac:spMkLst>
        </pc:spChg>
      </pc:sldChg>
    </pc:docChg>
  </pc:docChgLst>
  <pc:docChgLst>
    <pc:chgData name="Roy, Sabrina" userId="S::kd891055@ens.uqam.ca::77bb94a1-78bb-45fe-9306-b60263352173" providerId="AD" clId="Web-{0E368528-823E-C27A-C252-BD9D14981C45}"/>
    <pc:docChg chg="modSld">
      <pc:chgData name="Roy, Sabrina" userId="S::kd891055@ens.uqam.ca::77bb94a1-78bb-45fe-9306-b60263352173" providerId="AD" clId="Web-{0E368528-823E-C27A-C252-BD9D14981C45}" dt="2021-01-28T17:13:58.768" v="27" actId="1076"/>
      <pc:docMkLst>
        <pc:docMk/>
      </pc:docMkLst>
      <pc:sldChg chg="modSp">
        <pc:chgData name="Roy, Sabrina" userId="S::kd891055@ens.uqam.ca::77bb94a1-78bb-45fe-9306-b60263352173" providerId="AD" clId="Web-{0E368528-823E-C27A-C252-BD9D14981C45}" dt="2021-01-28T16:03:36.569" v="20" actId="20577"/>
        <pc:sldMkLst>
          <pc:docMk/>
          <pc:sldMk cId="2128536031" sldId="257"/>
        </pc:sldMkLst>
        <pc:spChg chg="mod">
          <ac:chgData name="Roy, Sabrina" userId="S::kd891055@ens.uqam.ca::77bb94a1-78bb-45fe-9306-b60263352173" providerId="AD" clId="Web-{0E368528-823E-C27A-C252-BD9D14981C45}" dt="2021-01-28T16:03:36.569" v="20" actId="20577"/>
          <ac:spMkLst>
            <pc:docMk/>
            <pc:sldMk cId="2128536031" sldId="257"/>
            <ac:spMk id="14" creationId="{00000000-0000-0000-0000-000000000000}"/>
          </ac:spMkLst>
        </pc:spChg>
      </pc:sldChg>
      <pc:sldChg chg="modSp">
        <pc:chgData name="Roy, Sabrina" userId="S::kd891055@ens.uqam.ca::77bb94a1-78bb-45fe-9306-b60263352173" providerId="AD" clId="Web-{0E368528-823E-C27A-C252-BD9D14981C45}" dt="2021-01-28T17:13:58.768" v="27" actId="1076"/>
        <pc:sldMkLst>
          <pc:docMk/>
          <pc:sldMk cId="2215894925" sldId="261"/>
        </pc:sldMkLst>
        <pc:spChg chg="mod">
          <ac:chgData name="Roy, Sabrina" userId="S::kd891055@ens.uqam.ca::77bb94a1-78bb-45fe-9306-b60263352173" providerId="AD" clId="Web-{0E368528-823E-C27A-C252-BD9D14981C45}" dt="2021-01-28T17:13:42.408" v="25" actId="20577"/>
          <ac:spMkLst>
            <pc:docMk/>
            <pc:sldMk cId="2215894925" sldId="261"/>
            <ac:spMk id="3" creationId="{00000000-0000-0000-0000-000000000000}"/>
          </ac:spMkLst>
        </pc:spChg>
        <pc:spChg chg="mod">
          <ac:chgData name="Roy, Sabrina" userId="S::kd891055@ens.uqam.ca::77bb94a1-78bb-45fe-9306-b60263352173" providerId="AD" clId="Web-{0E368528-823E-C27A-C252-BD9D14981C45}" dt="2021-01-28T17:13:58.768" v="27" actId="1076"/>
          <ac:spMkLst>
            <pc:docMk/>
            <pc:sldMk cId="2215894925" sldId="261"/>
            <ac:spMk id="6" creationId="{00000000-0000-0000-0000-000000000000}"/>
          </ac:spMkLst>
        </pc:spChg>
      </pc:sldChg>
      <pc:sldChg chg="delSp">
        <pc:chgData name="Roy, Sabrina" userId="S::kd891055@ens.uqam.ca::77bb94a1-78bb-45fe-9306-b60263352173" providerId="AD" clId="Web-{0E368528-823E-C27A-C252-BD9D14981C45}" dt="2021-01-28T15:41:58.218" v="0"/>
        <pc:sldMkLst>
          <pc:docMk/>
          <pc:sldMk cId="2095603758" sldId="295"/>
        </pc:sldMkLst>
        <pc:spChg chg="del">
          <ac:chgData name="Roy, Sabrina" userId="S::kd891055@ens.uqam.ca::77bb94a1-78bb-45fe-9306-b60263352173" providerId="AD" clId="Web-{0E368528-823E-C27A-C252-BD9D14981C45}" dt="2021-01-28T15:41:58.218" v="0"/>
          <ac:spMkLst>
            <pc:docMk/>
            <pc:sldMk cId="2095603758" sldId="295"/>
            <ac:spMk id="5" creationId="{869C982B-E37D-4CF8-8DDF-3DFDE0C0B02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0F65F-0EA9-42DA-9A85-21CE8E5E2A8B}" type="doc">
      <dgm:prSet loTypeId="urn:microsoft.com/office/officeart/2011/layout/Tab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E24C8DEE-B88C-446D-9385-7D010195FF50}">
      <dgm:prSet phldrT="[Texte]" custT="1"/>
      <dgm:spPr/>
      <dgm:t>
        <a:bodyPr/>
        <a:lstStyle/>
        <a:p>
          <a:r>
            <a:rPr lang="fr-CA" sz="3000" b="1">
              <a:solidFill>
                <a:schemeClr val="bg1">
                  <a:lumMod val="65000"/>
                  <a:lumOff val="35000"/>
                </a:schemeClr>
              </a:solidFill>
            </a:rPr>
            <a:t>Réaliser une activité d’appréciation</a:t>
          </a:r>
        </a:p>
      </dgm:t>
    </dgm:pt>
    <dgm:pt modelId="{DAFD784C-613B-4060-878D-D1960C595064}" type="parTrans" cxnId="{6B80514D-B368-491D-A808-4DE1176C3C0E}">
      <dgm:prSet/>
      <dgm:spPr/>
      <dgm:t>
        <a:bodyPr/>
        <a:lstStyle/>
        <a:p>
          <a:endParaRPr lang="fr-CA"/>
        </a:p>
      </dgm:t>
    </dgm:pt>
    <dgm:pt modelId="{56FA140A-4B13-42D6-865B-0DCEFC296B6E}" type="sibTrans" cxnId="{6B80514D-B368-491D-A808-4DE1176C3C0E}">
      <dgm:prSet/>
      <dgm:spPr/>
      <dgm:t>
        <a:bodyPr/>
        <a:lstStyle/>
        <a:p>
          <a:endParaRPr lang="fr-CA"/>
        </a:p>
      </dgm:t>
    </dgm:pt>
    <dgm:pt modelId="{72850843-2AE3-460D-B22B-B0CAFA71A3CC}">
      <dgm:prSet phldrT="[Texte]" custT="1"/>
      <dgm:spPr/>
      <dgm:t>
        <a:bodyPr/>
        <a:lstStyle/>
        <a:p>
          <a:r>
            <a:rPr lang="fr-CA" sz="2800"/>
            <a:t>Observer, analyser, </a:t>
          </a:r>
          <a:r>
            <a:rPr lang="fr-CA" sz="2800">
              <a:latin typeface="Consolas"/>
            </a:rPr>
            <a:t>interpréter</a:t>
          </a:r>
          <a:r>
            <a:rPr lang="fr-CA" sz="2800"/>
            <a:t>, porter un jugement critique ou esthétique</a:t>
          </a:r>
        </a:p>
      </dgm:t>
    </dgm:pt>
    <dgm:pt modelId="{201B7685-AFEF-4F9F-98A9-1E7651692D0D}" type="parTrans" cxnId="{637455A1-8FF1-4CAF-9EA8-9ADD477D4894}">
      <dgm:prSet/>
      <dgm:spPr/>
      <dgm:t>
        <a:bodyPr/>
        <a:lstStyle/>
        <a:p>
          <a:endParaRPr lang="fr-CA"/>
        </a:p>
      </dgm:t>
    </dgm:pt>
    <dgm:pt modelId="{C0A3C191-8724-40C8-AE9A-DB75DDC53B30}" type="sibTrans" cxnId="{637455A1-8FF1-4CAF-9EA8-9ADD477D4894}">
      <dgm:prSet/>
      <dgm:spPr/>
      <dgm:t>
        <a:bodyPr/>
        <a:lstStyle/>
        <a:p>
          <a:endParaRPr lang="fr-CA"/>
        </a:p>
      </dgm:t>
    </dgm:pt>
    <dgm:pt modelId="{973CE7CC-5CED-4FF9-B811-BC35E37B268C}">
      <dgm:prSet phldrT="[Texte]" custT="1"/>
      <dgm:spPr/>
      <dgm:t>
        <a:bodyPr/>
        <a:lstStyle/>
        <a:p>
          <a:pPr rtl="0"/>
          <a:r>
            <a:rPr lang="fr-CA" sz="3000" b="1">
              <a:solidFill>
                <a:schemeClr val="bg1">
                  <a:lumMod val="65000"/>
                  <a:lumOff val="35000"/>
                </a:schemeClr>
              </a:solidFill>
              <a:latin typeface="Consolas"/>
            </a:rPr>
            <a:t>Utiliser des ressources numériques</a:t>
          </a:r>
          <a:endParaRPr lang="fr-CA" sz="3000">
            <a:solidFill>
              <a:schemeClr val="bg1">
                <a:lumMod val="65000"/>
                <a:lumOff val="35000"/>
              </a:schemeClr>
            </a:solidFill>
          </a:endParaRPr>
        </a:p>
      </dgm:t>
    </dgm:pt>
    <dgm:pt modelId="{48EA4FC4-1155-4D64-9C2D-CC62A8040BCA}" type="parTrans" cxnId="{F2C5D99E-1689-4C3C-BA40-DF2DA123669C}">
      <dgm:prSet/>
      <dgm:spPr/>
      <dgm:t>
        <a:bodyPr/>
        <a:lstStyle/>
        <a:p>
          <a:endParaRPr lang="fr-CA"/>
        </a:p>
      </dgm:t>
    </dgm:pt>
    <dgm:pt modelId="{98189F14-BF87-4465-9D63-D25EB821FEAF}" type="sibTrans" cxnId="{F2C5D99E-1689-4C3C-BA40-DF2DA123669C}">
      <dgm:prSet/>
      <dgm:spPr/>
      <dgm:t>
        <a:bodyPr/>
        <a:lstStyle/>
        <a:p>
          <a:endParaRPr lang="fr-CA"/>
        </a:p>
      </dgm:t>
    </dgm:pt>
    <dgm:pt modelId="{2A726BC7-3AC4-4E6C-AB6E-F2230FF0CAE5}">
      <dgm:prSet phldrT="[Texte]" custT="1"/>
      <dgm:spPr/>
      <dgm:t>
        <a:bodyPr/>
        <a:lstStyle/>
        <a:p>
          <a:pPr rtl="0"/>
          <a:r>
            <a:rPr lang="fr-CA" sz="2800" dirty="0">
              <a:latin typeface="Consolas"/>
            </a:rPr>
            <a:t>Circuler dans Google Street </a:t>
          </a:r>
          <a:r>
            <a:rPr lang="fr-CA" sz="2800" dirty="0" err="1">
              <a:latin typeface="Consolas"/>
            </a:rPr>
            <a:t>View</a:t>
          </a:r>
          <a:r>
            <a:rPr lang="fr-CA" sz="2800" dirty="0">
              <a:latin typeface="Consolas"/>
            </a:rPr>
            <a:t>,   capter des images, importer des images, enregistrer des documents,  déposer un document sur une plateforme </a:t>
          </a:r>
          <a:r>
            <a:rPr lang="fr-CA" sz="2800" dirty="0" smtClean="0">
              <a:latin typeface="Consolas"/>
            </a:rPr>
            <a:t>informatique</a:t>
          </a:r>
          <a:endParaRPr lang="fr-CA" sz="2800" dirty="0"/>
        </a:p>
      </dgm:t>
    </dgm:pt>
    <dgm:pt modelId="{60EAC048-4B0A-4A5C-A1AB-506487C66E2F}" type="parTrans" cxnId="{9F8977AE-4114-427C-9BDF-64CAEDC531F3}">
      <dgm:prSet/>
      <dgm:spPr/>
      <dgm:t>
        <a:bodyPr/>
        <a:lstStyle/>
        <a:p>
          <a:endParaRPr lang="fr-CA"/>
        </a:p>
      </dgm:t>
    </dgm:pt>
    <dgm:pt modelId="{3FD87F37-FB7B-4B2C-96A4-9B942CC314C5}" type="sibTrans" cxnId="{9F8977AE-4114-427C-9BDF-64CAEDC531F3}">
      <dgm:prSet/>
      <dgm:spPr/>
      <dgm:t>
        <a:bodyPr/>
        <a:lstStyle/>
        <a:p>
          <a:endParaRPr lang="fr-CA"/>
        </a:p>
      </dgm:t>
    </dgm:pt>
    <dgm:pt modelId="{ABFB9986-046F-4C9C-B723-EB52305AE9A9}" type="pres">
      <dgm:prSet presAssocID="{3D80F65F-0EA9-42DA-9A85-21CE8E5E2A8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A78B1E3F-7729-4E9A-98AD-BCA1DFD044DF}" type="pres">
      <dgm:prSet presAssocID="{E24C8DEE-B88C-446D-9385-7D010195FF50}" presName="composite" presStyleCnt="0"/>
      <dgm:spPr/>
    </dgm:pt>
    <dgm:pt modelId="{76BA7129-6295-44A0-B6F3-6E371D16A9BB}" type="pres">
      <dgm:prSet presAssocID="{E24C8DEE-B88C-446D-9385-7D010195FF50}" presName="FirstChild" presStyleLbl="revTx" presStyleIdx="0" presStyleCnt="2" custScaleX="98840" custScaleY="71399" custLinFactNeighborX="367" custLinFactNeighborY="-9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B250515-66CA-4BF3-8ED4-F47F891BA660}" type="pres">
      <dgm:prSet presAssocID="{E24C8DEE-B88C-446D-9385-7D010195FF50}" presName="Parent" presStyleLbl="alignNode1" presStyleIdx="0" presStyleCnt="2" custScaleX="93633" custScaleY="96100" custLinFactNeighborX="-989" custLinFactNeighborY="-2297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19CA2D-4267-47ED-9006-850626724C26}" type="pres">
      <dgm:prSet presAssocID="{E24C8DEE-B88C-446D-9385-7D010195FF50}" presName="Accent" presStyleLbl="parChTrans1D1" presStyleIdx="0" presStyleCnt="2" custLinFactY="-500000" custLinFactNeighborY="-515119"/>
      <dgm:spPr/>
    </dgm:pt>
    <dgm:pt modelId="{8493B79F-6F12-4A98-A55B-EF7B1C848FD7}" type="pres">
      <dgm:prSet presAssocID="{56FA140A-4B13-42D6-865B-0DCEFC296B6E}" presName="sibTrans" presStyleCnt="0"/>
      <dgm:spPr/>
    </dgm:pt>
    <dgm:pt modelId="{EC02C9EF-AA28-416C-AEEA-2C9EEAFD6E10}" type="pres">
      <dgm:prSet presAssocID="{973CE7CC-5CED-4FF9-B811-BC35E37B268C}" presName="composite" presStyleCnt="0"/>
      <dgm:spPr/>
    </dgm:pt>
    <dgm:pt modelId="{7F298150-74C9-4BD4-8784-D5779ADA8AA6}" type="pres">
      <dgm:prSet presAssocID="{973CE7CC-5CED-4FF9-B811-BC35E37B268C}" presName="FirstChild" presStyleLbl="revTx" presStyleIdx="1" presStyleCnt="2" custScaleX="97063" custLinFactNeighborX="-263" custLinFactNeighborY="-1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F839787-E4A8-4C16-9BAA-159EC312B18D}" type="pres">
      <dgm:prSet presAssocID="{973CE7CC-5CED-4FF9-B811-BC35E37B268C}" presName="Parent" presStyleLbl="alignNode1" presStyleIdx="1" presStyleCnt="2" custScaleX="92522" custScaleY="111637" custLinFactNeighborX="-1777" custLinFactNeighborY="-64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683F6B4-2E33-4552-AF58-5FA6CBECB05C}" type="pres">
      <dgm:prSet presAssocID="{973CE7CC-5CED-4FF9-B811-BC35E37B268C}" presName="Accent" presStyleLbl="parChTrans1D1" presStyleIdx="1" presStyleCnt="2"/>
      <dgm:spPr/>
    </dgm:pt>
  </dgm:ptLst>
  <dgm:cxnLst>
    <dgm:cxn modelId="{59258928-FBA4-4876-8CC1-4BAFAB417BED}" type="presOf" srcId="{973CE7CC-5CED-4FF9-B811-BC35E37B268C}" destId="{3F839787-E4A8-4C16-9BAA-159EC312B18D}" srcOrd="0" destOrd="0" presId="urn:microsoft.com/office/officeart/2011/layout/TabList"/>
    <dgm:cxn modelId="{637455A1-8FF1-4CAF-9EA8-9ADD477D4894}" srcId="{E24C8DEE-B88C-446D-9385-7D010195FF50}" destId="{72850843-2AE3-460D-B22B-B0CAFA71A3CC}" srcOrd="0" destOrd="0" parTransId="{201B7685-AFEF-4F9F-98A9-1E7651692D0D}" sibTransId="{C0A3C191-8724-40C8-AE9A-DB75DDC53B30}"/>
    <dgm:cxn modelId="{9F8977AE-4114-427C-9BDF-64CAEDC531F3}" srcId="{973CE7CC-5CED-4FF9-B811-BC35E37B268C}" destId="{2A726BC7-3AC4-4E6C-AB6E-F2230FF0CAE5}" srcOrd="0" destOrd="0" parTransId="{60EAC048-4B0A-4A5C-A1AB-506487C66E2F}" sibTransId="{3FD87F37-FB7B-4B2C-96A4-9B942CC314C5}"/>
    <dgm:cxn modelId="{051FA4D6-5517-49A5-ADCC-02FDC2115176}" type="presOf" srcId="{3D80F65F-0EA9-42DA-9A85-21CE8E5E2A8B}" destId="{ABFB9986-046F-4C9C-B723-EB52305AE9A9}" srcOrd="0" destOrd="0" presId="urn:microsoft.com/office/officeart/2011/layout/TabList"/>
    <dgm:cxn modelId="{CC9161A5-A3F7-45C7-93B4-0A04358901AD}" type="presOf" srcId="{72850843-2AE3-460D-B22B-B0CAFA71A3CC}" destId="{76BA7129-6295-44A0-B6F3-6E371D16A9BB}" srcOrd="0" destOrd="0" presId="urn:microsoft.com/office/officeart/2011/layout/TabList"/>
    <dgm:cxn modelId="{F2C5D99E-1689-4C3C-BA40-DF2DA123669C}" srcId="{3D80F65F-0EA9-42DA-9A85-21CE8E5E2A8B}" destId="{973CE7CC-5CED-4FF9-B811-BC35E37B268C}" srcOrd="1" destOrd="0" parTransId="{48EA4FC4-1155-4D64-9C2D-CC62A8040BCA}" sibTransId="{98189F14-BF87-4465-9D63-D25EB821FEAF}"/>
    <dgm:cxn modelId="{3DCE0D7F-A272-496B-984B-FACCB56AD8BE}" type="presOf" srcId="{2A726BC7-3AC4-4E6C-AB6E-F2230FF0CAE5}" destId="{7F298150-74C9-4BD4-8784-D5779ADA8AA6}" srcOrd="0" destOrd="0" presId="urn:microsoft.com/office/officeart/2011/layout/TabList"/>
    <dgm:cxn modelId="{6B80514D-B368-491D-A808-4DE1176C3C0E}" srcId="{3D80F65F-0EA9-42DA-9A85-21CE8E5E2A8B}" destId="{E24C8DEE-B88C-446D-9385-7D010195FF50}" srcOrd="0" destOrd="0" parTransId="{DAFD784C-613B-4060-878D-D1960C595064}" sibTransId="{56FA140A-4B13-42D6-865B-0DCEFC296B6E}"/>
    <dgm:cxn modelId="{A4A4936D-735C-4811-8FD9-9DC49F39B018}" type="presOf" srcId="{E24C8DEE-B88C-446D-9385-7D010195FF50}" destId="{4B250515-66CA-4BF3-8ED4-F47F891BA660}" srcOrd="0" destOrd="0" presId="urn:microsoft.com/office/officeart/2011/layout/TabList"/>
    <dgm:cxn modelId="{C97F082C-B481-4E18-8676-42923CF919FD}" type="presParOf" srcId="{ABFB9986-046F-4C9C-B723-EB52305AE9A9}" destId="{A78B1E3F-7729-4E9A-98AD-BCA1DFD044DF}" srcOrd="0" destOrd="0" presId="urn:microsoft.com/office/officeart/2011/layout/TabList"/>
    <dgm:cxn modelId="{F66B8737-DE13-4F2F-BFBB-951A0CEF161C}" type="presParOf" srcId="{A78B1E3F-7729-4E9A-98AD-BCA1DFD044DF}" destId="{76BA7129-6295-44A0-B6F3-6E371D16A9BB}" srcOrd="0" destOrd="0" presId="urn:microsoft.com/office/officeart/2011/layout/TabList"/>
    <dgm:cxn modelId="{D1DF6087-7C3D-4A21-85F9-1E656360D044}" type="presParOf" srcId="{A78B1E3F-7729-4E9A-98AD-BCA1DFD044DF}" destId="{4B250515-66CA-4BF3-8ED4-F47F891BA660}" srcOrd="1" destOrd="0" presId="urn:microsoft.com/office/officeart/2011/layout/TabList"/>
    <dgm:cxn modelId="{79C83FBB-07E3-4700-A099-BC1796CD4A78}" type="presParOf" srcId="{A78B1E3F-7729-4E9A-98AD-BCA1DFD044DF}" destId="{B019CA2D-4267-47ED-9006-850626724C26}" srcOrd="2" destOrd="0" presId="urn:microsoft.com/office/officeart/2011/layout/TabList"/>
    <dgm:cxn modelId="{D39F8069-AA97-4760-AF53-1EBFEEC42461}" type="presParOf" srcId="{ABFB9986-046F-4C9C-B723-EB52305AE9A9}" destId="{8493B79F-6F12-4A98-A55B-EF7B1C848FD7}" srcOrd="1" destOrd="0" presId="urn:microsoft.com/office/officeart/2011/layout/TabList"/>
    <dgm:cxn modelId="{1446254D-4792-4E52-B674-DD10D7B41693}" type="presParOf" srcId="{ABFB9986-046F-4C9C-B723-EB52305AE9A9}" destId="{EC02C9EF-AA28-416C-AEEA-2C9EEAFD6E10}" srcOrd="2" destOrd="0" presId="urn:microsoft.com/office/officeart/2011/layout/TabList"/>
    <dgm:cxn modelId="{25E1247C-35A7-42AF-9867-D09D71C713A9}" type="presParOf" srcId="{EC02C9EF-AA28-416C-AEEA-2C9EEAFD6E10}" destId="{7F298150-74C9-4BD4-8784-D5779ADA8AA6}" srcOrd="0" destOrd="0" presId="urn:microsoft.com/office/officeart/2011/layout/TabList"/>
    <dgm:cxn modelId="{24B38FF3-66E4-43E5-9DF2-F919D2F3ED4D}" type="presParOf" srcId="{EC02C9EF-AA28-416C-AEEA-2C9EEAFD6E10}" destId="{3F839787-E4A8-4C16-9BAA-159EC312B18D}" srcOrd="1" destOrd="0" presId="urn:microsoft.com/office/officeart/2011/layout/TabList"/>
    <dgm:cxn modelId="{66B3134D-9104-40E8-B1AB-2107CC38FFBF}" type="presParOf" srcId="{EC02C9EF-AA28-416C-AEEA-2C9EEAFD6E10}" destId="{C683F6B4-2E33-4552-AF58-5FA6CBECB05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 custT="1"/>
      <dgm:spPr/>
      <dgm:t>
        <a:bodyPr rtlCol="0"/>
        <a:lstStyle/>
        <a:p>
          <a:pPr rtl="0"/>
          <a:r>
            <a:rPr lang="fr-CA" sz="3200" b="1"/>
            <a:t>Les 5 murales choisies</a:t>
          </a:r>
          <a:endParaRPr lang="fr-FR" sz="3200" b="1" noProof="0"/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endParaRPr lang="fr-FR" noProof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/>
      <dgm:t>
        <a:bodyPr rtlCol="0"/>
        <a:lstStyle/>
        <a:p>
          <a:pPr rtl="0"/>
          <a:r>
            <a:rPr lang="fr-CA" sz="3200" b="1"/>
            <a:t>Le questionnaire </a:t>
          </a:r>
          <a:r>
            <a:rPr lang="fr-CA" sz="3200" b="1">
              <a:latin typeface="Consolas"/>
            </a:rPr>
            <a:t>rempli</a:t>
          </a:r>
          <a:endParaRPr lang="fr-FR" sz="3200" noProof="0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endParaRPr lang="fr-FR" noProof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 custT="1"/>
      <dgm:spPr/>
      <dgm:t>
        <a:bodyPr rtlCol="0"/>
        <a:lstStyle/>
        <a:p>
          <a:pPr rtl="0"/>
          <a:r>
            <a:rPr lang="fr-CA" sz="3200" b="1">
              <a:latin typeface="Consolas"/>
            </a:rPr>
            <a:t>La fiche</a:t>
          </a:r>
          <a:r>
            <a:rPr lang="fr-CA" sz="3200" b="1"/>
            <a:t> d’autoévaluation</a:t>
          </a:r>
          <a:endParaRPr lang="fr-FR" sz="3200" b="1" noProof="0"/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endParaRPr lang="fr-FR" noProof="0"/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A9DD881E-A532-414B-870C-8ADE2076F78C}" type="pres">
      <dgm:prSet presAssocID="{477D14C5-CED9-4CFC-B338-DFB0C8090B9F}" presName="parentText" presStyleLbl="node1" presStyleIdx="0" presStyleCnt="3" custLinFactNeighborX="-10602" custLinFactNeighborY="-286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E82BAB8A-20B3-4D29-A9D1-1BA5C83BF1A3}" type="presOf" srcId="{D6510970-8F9C-4B45-A0F3-6ACB9AA76D40}" destId="{782956A5-ADC8-4959-B856-589B9D9B9635}" srcOrd="0" destOrd="0" presId="urn:microsoft.com/office/officeart/2005/8/layout/vList2"/>
    <dgm:cxn modelId="{7DE2F398-E51C-4BF8-AB30-08AFEECDFC81}" type="presOf" srcId="{FE0A3CAE-D039-42F2-AF12-1E6F6793A633}" destId="{08B7B17B-8600-44B0-B235-389E5D71D804}" srcOrd="0" destOrd="0" presId="urn:microsoft.com/office/officeart/2005/8/layout/vList2"/>
    <dgm:cxn modelId="{820CAF88-B552-46CC-B14F-247BF1B76931}" type="presOf" srcId="{90119837-5B71-4D44-BB01-DB0B084933C8}" destId="{ED5DCCC5-BCA8-4491-AA37-BAF153ECA184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28A02D1B-2262-457B-8327-BDC9015B6488}" type="presOf" srcId="{C111C18A-FD96-4E63-821A-54D70D8DC65F}" destId="{CD5F6E02-AD43-4E7A-935B-DDF5D6C74800}" srcOrd="0" destOrd="0" presId="urn:microsoft.com/office/officeart/2005/8/layout/vList2"/>
    <dgm:cxn modelId="{C147D268-7381-4657-994F-39DC7B8D1FAB}" type="presOf" srcId="{477D14C5-CED9-4CFC-B338-DFB0C8090B9F}" destId="{A9DD881E-A532-414B-870C-8ADE2076F78C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E3CDC3B4-BB63-4109-A08D-03DFE2B478E3}" type="presOf" srcId="{CC6B7442-0B72-4EF2-9F13-1325B51AFF9F}" destId="{D64CB5D5-837D-47FC-9E42-A26D800BC695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3D9F95BC-35C7-4274-A730-1AFAEF7EA4F5}" type="presOf" srcId="{3C67E77D-62FA-499D-B5E6-E79A091C5267}" destId="{81203336-F3DE-4B3A-BCF4-0F68C23AC2BB}" srcOrd="0" destOrd="0" presId="urn:microsoft.com/office/officeart/2005/8/layout/vList2"/>
    <dgm:cxn modelId="{B6739156-C39F-4008-B432-84C6C1408665}" type="presParOf" srcId="{ED5DCCC5-BCA8-4491-AA37-BAF153ECA184}" destId="{A9DD881E-A532-414B-870C-8ADE2076F78C}" srcOrd="0" destOrd="0" presId="urn:microsoft.com/office/officeart/2005/8/layout/vList2"/>
    <dgm:cxn modelId="{521FD7C4-C070-45DC-878A-65E8E3D8A339}" type="presParOf" srcId="{ED5DCCC5-BCA8-4491-AA37-BAF153ECA184}" destId="{CD5F6E02-AD43-4E7A-935B-DDF5D6C74800}" srcOrd="1" destOrd="0" presId="urn:microsoft.com/office/officeart/2005/8/layout/vList2"/>
    <dgm:cxn modelId="{8E347B90-66D8-4216-92B9-E4F4530923B0}" type="presParOf" srcId="{ED5DCCC5-BCA8-4491-AA37-BAF153ECA184}" destId="{81203336-F3DE-4B3A-BCF4-0F68C23AC2BB}" srcOrd="2" destOrd="0" presId="urn:microsoft.com/office/officeart/2005/8/layout/vList2"/>
    <dgm:cxn modelId="{DC961868-FCCA-4270-BBDD-DAAFE967A2C2}" type="presParOf" srcId="{ED5DCCC5-BCA8-4491-AA37-BAF153ECA184}" destId="{782956A5-ADC8-4959-B856-589B9D9B9635}" srcOrd="3" destOrd="0" presId="urn:microsoft.com/office/officeart/2005/8/layout/vList2"/>
    <dgm:cxn modelId="{6860340B-C4D0-4201-B9F4-203C9654C5B6}" type="presParOf" srcId="{ED5DCCC5-BCA8-4491-AA37-BAF153ECA184}" destId="{D64CB5D5-837D-47FC-9E42-A26D800BC695}" srcOrd="4" destOrd="0" presId="urn:microsoft.com/office/officeart/2005/8/layout/vList2"/>
    <dgm:cxn modelId="{43AB1A05-DEC8-4424-B752-4ECB04CF73C2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F6B4-2E33-4552-AF58-5FA6CBECB05C}">
      <dsp:nvSpPr>
        <dsp:cNvPr id="0" name=""/>
        <dsp:cNvSpPr/>
      </dsp:nvSpPr>
      <dsp:spPr>
        <a:xfrm>
          <a:off x="0" y="3801827"/>
          <a:ext cx="1137726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9CA2D-4267-47ED-9006-850626724C26}">
      <dsp:nvSpPr>
        <dsp:cNvPr id="0" name=""/>
        <dsp:cNvSpPr/>
      </dsp:nvSpPr>
      <dsp:spPr>
        <a:xfrm>
          <a:off x="0" y="1762427"/>
          <a:ext cx="1137726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A7129-6295-44A0-B6F3-6E371D16A9BB}">
      <dsp:nvSpPr>
        <dsp:cNvPr id="0" name=""/>
        <dsp:cNvSpPr/>
      </dsp:nvSpPr>
      <dsp:spPr>
        <a:xfrm>
          <a:off x="3037818" y="694994"/>
          <a:ext cx="8321512" cy="107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/>
            <a:t>Observer, analyser, </a:t>
          </a:r>
          <a:r>
            <a:rPr lang="fr-CA" sz="2800" kern="1200">
              <a:latin typeface="Consolas"/>
            </a:rPr>
            <a:t>interpréter</a:t>
          </a:r>
          <a:r>
            <a:rPr lang="fr-CA" sz="2800" kern="1200"/>
            <a:t>, porter un jugement critique ou esthétique</a:t>
          </a:r>
        </a:p>
      </dsp:txBody>
      <dsp:txXfrm>
        <a:off x="3037818" y="694994"/>
        <a:ext cx="8321512" cy="1078510"/>
      </dsp:txXfrm>
    </dsp:sp>
    <dsp:sp modelId="{4B250515-66CA-4BF3-8ED4-F47F891BA660}">
      <dsp:nvSpPr>
        <dsp:cNvPr id="0" name=""/>
        <dsp:cNvSpPr/>
      </dsp:nvSpPr>
      <dsp:spPr>
        <a:xfrm>
          <a:off x="64915" y="299799"/>
          <a:ext cx="2769747" cy="1451629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b="1" kern="1200">
              <a:solidFill>
                <a:schemeClr val="bg1">
                  <a:lumMod val="65000"/>
                  <a:lumOff val="35000"/>
                </a:schemeClr>
              </a:solidFill>
            </a:rPr>
            <a:t>Réaliser une activité d’appréciation</a:t>
          </a:r>
        </a:p>
      </dsp:txBody>
      <dsp:txXfrm>
        <a:off x="135790" y="370674"/>
        <a:ext cx="2627997" cy="1380754"/>
      </dsp:txXfrm>
    </dsp:sp>
    <dsp:sp modelId="{7F298150-74C9-4BD4-8784-D5779ADA8AA6}">
      <dsp:nvSpPr>
        <dsp:cNvPr id="0" name=""/>
        <dsp:cNvSpPr/>
      </dsp:nvSpPr>
      <dsp:spPr>
        <a:xfrm>
          <a:off x="3059581" y="2275276"/>
          <a:ext cx="8171904" cy="15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dirty="0">
              <a:latin typeface="Consolas"/>
            </a:rPr>
            <a:t>Circuler dans Google Street </a:t>
          </a:r>
          <a:r>
            <a:rPr lang="fr-CA" sz="2800" kern="1200" dirty="0" err="1">
              <a:latin typeface="Consolas"/>
            </a:rPr>
            <a:t>View</a:t>
          </a:r>
          <a:r>
            <a:rPr lang="fr-CA" sz="2800" kern="1200" dirty="0">
              <a:latin typeface="Consolas"/>
            </a:rPr>
            <a:t>,   capter des images, importer des images, enregistrer des documents,  déposer un document sur une plateforme </a:t>
          </a:r>
          <a:r>
            <a:rPr lang="fr-CA" sz="2800" kern="1200" dirty="0" smtClean="0">
              <a:latin typeface="Consolas"/>
            </a:rPr>
            <a:t>informatique</a:t>
          </a:r>
          <a:endParaRPr lang="fr-CA" sz="2800" kern="1200" dirty="0"/>
        </a:p>
      </dsp:txBody>
      <dsp:txXfrm>
        <a:off x="3059581" y="2275276"/>
        <a:ext cx="8171904" cy="1510540"/>
      </dsp:txXfrm>
    </dsp:sp>
    <dsp:sp modelId="{3F839787-E4A8-4C16-9BAA-159EC312B18D}">
      <dsp:nvSpPr>
        <dsp:cNvPr id="0" name=""/>
        <dsp:cNvSpPr/>
      </dsp:nvSpPr>
      <dsp:spPr>
        <a:xfrm>
          <a:off x="58037" y="2105695"/>
          <a:ext cx="2736882" cy="168632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b="1" kern="1200">
              <a:solidFill>
                <a:schemeClr val="bg1">
                  <a:lumMod val="65000"/>
                  <a:lumOff val="35000"/>
                </a:schemeClr>
              </a:solidFill>
              <a:latin typeface="Consolas"/>
            </a:rPr>
            <a:t>Utiliser des ressources numériques</a:t>
          </a:r>
          <a:endParaRPr lang="fr-CA" sz="3000" kern="1200">
            <a:solidFill>
              <a:schemeClr val="bg1">
                <a:lumMod val="65000"/>
                <a:lumOff val="35000"/>
              </a:schemeClr>
            </a:solidFill>
          </a:endParaRPr>
        </a:p>
      </dsp:txBody>
      <dsp:txXfrm>
        <a:off x="140371" y="2188029"/>
        <a:ext cx="2572214" cy="1603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0"/>
          <a:ext cx="6696744" cy="775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b="1" kern="1200"/>
            <a:t>Les 5 murales choisies</a:t>
          </a:r>
          <a:endParaRPr lang="fr-FR" sz="3200" b="1" kern="1200" noProof="0"/>
        </a:p>
      </dsp:txBody>
      <dsp:txXfrm>
        <a:off x="37867" y="37867"/>
        <a:ext cx="6621010" cy="699976"/>
      </dsp:txXfrm>
    </dsp:sp>
    <dsp:sp modelId="{CD5F6E02-AD43-4E7A-935B-DDF5D6C74800}">
      <dsp:nvSpPr>
        <dsp:cNvPr id="0" name=""/>
        <dsp:cNvSpPr/>
      </dsp:nvSpPr>
      <dsp:spPr>
        <a:xfrm>
          <a:off x="0" y="776985"/>
          <a:ext cx="669674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49530" rIns="277368" bIns="49530" numCol="1" spcCol="1270" rtlCol="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3000" kern="1200" noProof="0"/>
        </a:p>
      </dsp:txBody>
      <dsp:txXfrm>
        <a:off x="0" y="776985"/>
        <a:ext cx="6696744" cy="645840"/>
      </dsp:txXfrm>
    </dsp:sp>
    <dsp:sp modelId="{81203336-F3DE-4B3A-BCF4-0F68C23AC2BB}">
      <dsp:nvSpPr>
        <dsp:cNvPr id="0" name=""/>
        <dsp:cNvSpPr/>
      </dsp:nvSpPr>
      <dsp:spPr>
        <a:xfrm>
          <a:off x="0" y="1422825"/>
          <a:ext cx="6696744" cy="775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b="1" kern="1200"/>
            <a:t>Le questionnaire </a:t>
          </a:r>
          <a:r>
            <a:rPr lang="fr-CA" sz="3200" b="1" kern="1200">
              <a:latin typeface="Consolas"/>
            </a:rPr>
            <a:t>rempli</a:t>
          </a:r>
          <a:endParaRPr lang="fr-FR" sz="3200" kern="1200" noProof="0"/>
        </a:p>
      </dsp:txBody>
      <dsp:txXfrm>
        <a:off x="37867" y="1460692"/>
        <a:ext cx="6621010" cy="699976"/>
      </dsp:txXfrm>
    </dsp:sp>
    <dsp:sp modelId="{782956A5-ADC8-4959-B856-589B9D9B9635}">
      <dsp:nvSpPr>
        <dsp:cNvPr id="0" name=""/>
        <dsp:cNvSpPr/>
      </dsp:nvSpPr>
      <dsp:spPr>
        <a:xfrm>
          <a:off x="0" y="2198535"/>
          <a:ext cx="669674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49530" rIns="277368" bIns="49530" numCol="1" spcCol="1270" rtlCol="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3000" kern="1200" noProof="0"/>
        </a:p>
      </dsp:txBody>
      <dsp:txXfrm>
        <a:off x="0" y="2198535"/>
        <a:ext cx="6696744" cy="645840"/>
      </dsp:txXfrm>
    </dsp:sp>
    <dsp:sp modelId="{D64CB5D5-837D-47FC-9E42-A26D800BC695}">
      <dsp:nvSpPr>
        <dsp:cNvPr id="0" name=""/>
        <dsp:cNvSpPr/>
      </dsp:nvSpPr>
      <dsp:spPr>
        <a:xfrm>
          <a:off x="0" y="2844374"/>
          <a:ext cx="6696744" cy="775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b="1" kern="1200">
              <a:latin typeface="Consolas"/>
            </a:rPr>
            <a:t>La fiche</a:t>
          </a:r>
          <a:r>
            <a:rPr lang="fr-CA" sz="3200" b="1" kern="1200"/>
            <a:t> d’autoévaluation</a:t>
          </a:r>
          <a:endParaRPr lang="fr-FR" sz="3200" b="1" kern="1200" noProof="0"/>
        </a:p>
      </dsp:txBody>
      <dsp:txXfrm>
        <a:off x="37867" y="2882241"/>
        <a:ext cx="6621010" cy="699976"/>
      </dsp:txXfrm>
    </dsp:sp>
    <dsp:sp modelId="{08B7B17B-8600-44B0-B235-389E5D71D804}">
      <dsp:nvSpPr>
        <dsp:cNvPr id="0" name=""/>
        <dsp:cNvSpPr/>
      </dsp:nvSpPr>
      <dsp:spPr>
        <a:xfrm>
          <a:off x="0" y="3620085"/>
          <a:ext cx="669674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49530" rIns="277368" bIns="49530" numCol="1" spcCol="1270" rtlCol="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3000" kern="1200" noProof="0"/>
        </a:p>
      </dsp:txBody>
      <dsp:txXfrm>
        <a:off x="0" y="3620085"/>
        <a:ext cx="6696744" cy="64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e d’onglets"/>
  <dgm:desc val="Permet de représenter des blocs d’informations non séquentiels ou groupés. Utilisation optimale avec des listes comportant de petites quantités de texte Niveau 1. Le premier Niveau 2 s’affiche en regard du texte Niveau 1 et le reste du texte Niveau 2 apparaît en dessous du texte Niveau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5D827C-F71B-4FAA-84BC-917529DF4329}" type="datetime1">
              <a:rPr lang="fr-FR" smtClean="0"/>
              <a:t>30/01/2021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84F1A2-98F1-4AAD-8956-BAF80D48A1C7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8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53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5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53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23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48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6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5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9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9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9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9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15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62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5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256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58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59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0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1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2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3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4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5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6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7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8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9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0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1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2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3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4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5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6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7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8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9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0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1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2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3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4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5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6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7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8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9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0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1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2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3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4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5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6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7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8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9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0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1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2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3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4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5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6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7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8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9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0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1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2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3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4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5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6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7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8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9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0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1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2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3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4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5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6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7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8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9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0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1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2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3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4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5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6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7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8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9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0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1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2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3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4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5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6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7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8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9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0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1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2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3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4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5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6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7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8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9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0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1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2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3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4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5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6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7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8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9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0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1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2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3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4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5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6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7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8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9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e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9" name="Forme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0" name="Forme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D981B-D3A3-497E-BC67-191FCCDBE316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7" name="Ligne" descr="Ligne graphiqu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8589C-3B69-4935-B412-7B0893506FA8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16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4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4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586A4-430F-4797-A59B-7C92688517EB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255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57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58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59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0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1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2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3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4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5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6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7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8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69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0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1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2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3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4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5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6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7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8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79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0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1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2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3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4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5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6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7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8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89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0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1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2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3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4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5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6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7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8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299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0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1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2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3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4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5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6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7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8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09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0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1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2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3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4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5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6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7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8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19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0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1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2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3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4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5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6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7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8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29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0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1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2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3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4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5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6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7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8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39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0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1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2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3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4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5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6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7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8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49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0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1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2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3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4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5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6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7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8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59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0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1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2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3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4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5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6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7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8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69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0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1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2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3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4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5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6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7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  <p:sp>
          <p:nvSpPr>
            <p:cNvPr id="378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558B3-B282-4951-A9AE-B135DA109921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158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0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1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2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3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4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5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6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7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8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9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0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1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2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3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4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5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6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7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8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9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0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1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2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3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4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5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6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7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8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9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0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1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2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3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4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5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6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7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8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9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0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1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2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3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4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5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6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7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8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9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0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1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2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3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4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5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6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7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8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9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0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1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2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3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4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5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6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7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8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9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0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1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2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4C14F0-23A2-43FA-A599-72FEEB0EE877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160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e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2" name="Forme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3" name="Forme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4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5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6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7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8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9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0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1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2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3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4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5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6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7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8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9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0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1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2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3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4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5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6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7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8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9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0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1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2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3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4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5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6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7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8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9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0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1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2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3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4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5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6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7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8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9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0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1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2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3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4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5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6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7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8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9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0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1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2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3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4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5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6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7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8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9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0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1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2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3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4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1C083-4B34-4C24-91E0-F3160739F774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5" name="Espace réservé du conten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156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58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59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0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1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2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3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4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5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6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7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8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69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0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1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2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3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4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5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6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7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8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79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0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1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2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3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4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5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6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7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8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89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0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1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2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3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4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5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6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7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8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199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0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1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2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3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4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5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6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7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8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09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0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1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2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3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4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5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6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7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8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19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0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1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2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3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4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5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6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7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8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29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  <p:sp>
          <p:nvSpPr>
            <p:cNvPr id="230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>
                <a:ln>
                  <a:noFill/>
                </a:ln>
              </a:endParaRPr>
            </a:p>
          </p:txBody>
        </p:sp>
      </p:grp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C6A80-430B-4DC5-BEA8-630C4F41A40E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0C5EC-C51F-4B37-BDAD-16058E18944C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grpSp>
        <p:nvGrpSpPr>
          <p:cNvPr id="615" name="cadre" descr="Graphique de boîte de dialogu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68249-7BF8-4D2A-A3F5-744482FD3EED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grpSp>
        <p:nvGrpSpPr>
          <p:cNvPr id="614" name="cadre" descr="Graphique de boîte de dialogu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e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e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e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e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D6296-26BA-4900-81FF-35012AFF5636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5566FB-92D9-46E9-95A3-CDDB8CB94D13}" type="datetime1">
              <a:rPr lang="fr-FR" noProof="0" smtClean="0"/>
              <a:t>30/01/2021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s://pixabay.com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0.jpe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9.jpeg"/><Relationship Id="rId17" Type="http://schemas.openxmlformats.org/officeDocument/2006/relationships/hyperlink" Target="https://pixabay.com/" TargetMode="External"/><Relationship Id="rId2" Type="http://schemas.openxmlformats.org/officeDocument/2006/relationships/tags" Target="../tags/tag34.xml"/><Relationship Id="rId16" Type="http://schemas.openxmlformats.org/officeDocument/2006/relationships/image" Target="../media/image13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3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hyperlink" Target="https://pixabay.com/" TargetMode="External"/><Relationship Id="rId4" Type="http://schemas.openxmlformats.org/officeDocument/2006/relationships/tags" Target="../tags/tag45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tags" Target="../tags/tag50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tags" Target="../tags/tag58.xml"/><Relationship Id="rId7" Type="http://schemas.openxmlformats.org/officeDocument/2006/relationships/diagramData" Target="../diagrams/data2.xml"/><Relationship Id="rId12" Type="http://schemas.openxmlformats.org/officeDocument/2006/relationships/image" Target="../media/image1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4.xml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4.xml"/><Relationship Id="rId10" Type="http://schemas.openxmlformats.org/officeDocument/2006/relationships/diagramColors" Target="../diagrams/colors2.xml"/><Relationship Id="rId4" Type="http://schemas.openxmlformats.org/officeDocument/2006/relationships/tags" Target="../tags/tag59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s://pixabay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hyperlink" Target="https://pixabay.com/" TargetMode="Externa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hyperlink" Target="https://pixabay.com/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hyperlink" Target="https://www.youtube.com/watch?v=ZcL97qqglUk" TargetMode="Externa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3.xml"/><Relationship Id="rId12" Type="http://schemas.microsoft.com/office/2007/relationships/diagramDrawing" Target="../diagrams/drawing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1.xml"/><Relationship Id="rId5" Type="http://schemas.openxmlformats.org/officeDocument/2006/relationships/tags" Target="../tags/tag1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11.xml"/><Relationship Id="rId9" Type="http://schemas.openxmlformats.org/officeDocument/2006/relationships/diagramLayout" Target="../diagrams/layout1.xml"/><Relationship Id="rId14" Type="http://schemas.openxmlformats.org/officeDocument/2006/relationships/hyperlink" Target="https://pixaba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tags" Target="../tags/tag23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tags" Target="../tags/tag27.xml"/><Relationship Id="rId7" Type="http://schemas.openxmlformats.org/officeDocument/2006/relationships/image" Target="../media/image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https://www.youtube.com/watch?v=ZcL97qqglUk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9796" y="274638"/>
            <a:ext cx="11017224" cy="102076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Exploration urbaine et artistique </a:t>
            </a:r>
            <a:br>
              <a:rPr lang="fr-FR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à l’échelle virtuelle  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605577"/>
            <a:ext cx="8618240" cy="48477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C0E1A6C-6EA0-4D0F-ABDE-524CB2E2F7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70173" y="6535399"/>
            <a:ext cx="1476935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ea typeface="+mn-lt"/>
                <a:cs typeface="+mn-lt"/>
                <a:hlinkClick r:id="rId7"/>
              </a:rPr>
              <a:t>https://pixabay.com</a:t>
            </a:r>
            <a:r>
              <a:rPr lang="fr-FR" sz="1200">
                <a:ea typeface="+mn-lt"/>
                <a:cs typeface="+mn-lt"/>
              </a:rPr>
              <a:t> 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0956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 2 –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Explorer ton 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quartier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724" y="1912881"/>
            <a:ext cx="3032176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A" sz="3600" dirty="0" smtClean="0"/>
              <a:t>Recherche </a:t>
            </a:r>
            <a:r>
              <a:rPr lang="fr-CA" sz="3600" dirty="0"/>
              <a:t>des </a:t>
            </a:r>
          </a:p>
          <a:p>
            <a:pPr algn="ctr">
              <a:lnSpc>
                <a:spcPct val="90000"/>
              </a:lnSpc>
            </a:pPr>
            <a:r>
              <a:rPr lang="fr-CA" sz="3600" dirty="0"/>
              <a:t>œuvres </a:t>
            </a:r>
          </a:p>
          <a:p>
            <a:pPr algn="ctr">
              <a:lnSpc>
                <a:spcPct val="90000"/>
              </a:lnSpc>
            </a:pPr>
            <a:r>
              <a:rPr lang="fr-CA" sz="3600" dirty="0"/>
              <a:t>de </a:t>
            </a:r>
            <a:r>
              <a:rPr lang="fr-CA" sz="3600" i="1" dirty="0"/>
              <a:t>Street Art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82" y="256865"/>
            <a:ext cx="2306778" cy="34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3429000"/>
            <a:ext cx="4104456" cy="27363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5" y="3789040"/>
            <a:ext cx="3876318" cy="2592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44" y="1700808"/>
            <a:ext cx="3264364" cy="24482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232"/>
          <a:stretch/>
        </p:blipFill>
        <p:spPr>
          <a:xfrm>
            <a:off x="4366220" y="4581128"/>
            <a:ext cx="1998222" cy="20456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Ellipse 10"/>
          <p:cNvSpPr/>
          <p:nvPr>
            <p:custDataLst>
              <p:tags r:id="rId8"/>
            </p:custDataLst>
          </p:nvPr>
        </p:nvSpPr>
        <p:spPr>
          <a:xfrm>
            <a:off x="6670476" y="1412776"/>
            <a:ext cx="1944216" cy="187220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/>
              <a:t>Choisir</a:t>
            </a:r>
          </a:p>
          <a:p>
            <a:pPr algn="ctr"/>
            <a:r>
              <a:rPr lang="fr-CA" sz="2800"/>
              <a:t>5 </a:t>
            </a:r>
          </a:p>
          <a:p>
            <a:pPr algn="ctr"/>
            <a:r>
              <a:rPr lang="fr-CA" sz="2800"/>
              <a:t>œuvres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370F008-9719-4503-A651-7FA3DD56808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17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4031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fr-FR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 3 – Capture d’écran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816746" y="1628800"/>
            <a:ext cx="10644326" cy="25299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800" dirty="0" smtClean="0"/>
              <a:t>Fait </a:t>
            </a:r>
            <a:r>
              <a:rPr lang="fr-CA" sz="2800" dirty="0"/>
              <a:t>une capture d’écran des œuvres choisies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800" dirty="0" smtClean="0"/>
              <a:t>Enregistre </a:t>
            </a:r>
            <a:r>
              <a:rPr lang="fr-CA" sz="2800" dirty="0"/>
              <a:t>les captures des 5 œuvres sur ton ordinateur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800" dirty="0" smtClean="0"/>
              <a:t>Insère </a:t>
            </a:r>
            <a:r>
              <a:rPr lang="fr-CA" sz="2800" dirty="0"/>
              <a:t>tes 5 images à la fin du questionnaire d'appréciation</a:t>
            </a:r>
          </a:p>
          <a:p>
            <a:pPr algn="ctr">
              <a:lnSpc>
                <a:spcPct val="90000"/>
              </a:lnSpc>
            </a:pPr>
            <a:endParaRPr lang="fr-CA" sz="3600" i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50" y="3826277"/>
            <a:ext cx="3624794" cy="27091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7106224" y="3948230"/>
            <a:ext cx="3459821" cy="14219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A" sz="2400" i="1" dirty="0" smtClean="0">
                <a:solidFill>
                  <a:srgbClr val="00B0F0"/>
                </a:solidFill>
              </a:rPr>
              <a:t>*I</a:t>
            </a:r>
            <a:r>
              <a:rPr lang="fr-CA" sz="2400" i="1" dirty="0" smtClean="0">
                <a:solidFill>
                  <a:srgbClr val="00B0F0"/>
                </a:solidFill>
              </a:rPr>
              <a:t>l faudra remettre tes </a:t>
            </a:r>
          </a:p>
          <a:p>
            <a:pPr algn="ctr">
              <a:lnSpc>
                <a:spcPct val="90000"/>
              </a:lnSpc>
            </a:pPr>
            <a:r>
              <a:rPr lang="fr-CA" sz="2400" i="1" dirty="0" smtClean="0">
                <a:solidFill>
                  <a:srgbClr val="00B0F0"/>
                </a:solidFill>
              </a:rPr>
              <a:t>captures d’écran</a:t>
            </a:r>
            <a:endParaRPr lang="fr-CA" sz="2400" i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CA" sz="2400" i="1" dirty="0">
                <a:solidFill>
                  <a:srgbClr val="00B0F0"/>
                </a:solidFill>
              </a:rPr>
              <a:t>avec ton travail </a:t>
            </a:r>
          </a:p>
          <a:p>
            <a:pPr algn="ctr">
              <a:lnSpc>
                <a:spcPct val="90000"/>
              </a:lnSpc>
            </a:pPr>
            <a:r>
              <a:rPr lang="fr-CA" sz="2400" i="1" dirty="0">
                <a:solidFill>
                  <a:srgbClr val="00B0F0"/>
                </a:solidFill>
              </a:rPr>
              <a:t>à la fin de celui-ci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D8D50C9-3037-4EDE-95EB-F0BBF7D145B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10"/>
              </a:rPr>
              <a:t>https://pixabay.com</a:t>
            </a:r>
            <a:endParaRPr lang="fr-FR" sz="1200"/>
          </a:p>
        </p:txBody>
      </p:sp>
      <p:sp>
        <p:nvSpPr>
          <p:cNvPr id="6" name="ZoneTexte 5"/>
          <p:cNvSpPr txBox="1"/>
          <p:nvPr>
            <p:custDataLst>
              <p:tags r:id="rId6"/>
            </p:custDataLst>
          </p:nvPr>
        </p:nvSpPr>
        <p:spPr>
          <a:xfrm>
            <a:off x="6138909" y="5538941"/>
            <a:ext cx="1984839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CA" sz="2800" b="1"/>
              <a:t>Minimum!!!</a:t>
            </a:r>
          </a:p>
        </p:txBody>
      </p:sp>
    </p:spTree>
    <p:extLst>
      <p:ext uri="{BB962C8B-B14F-4D97-AF65-F5344CB8AC3E}">
        <p14:creationId xmlns:p14="http://schemas.microsoft.com/office/powerpoint/2010/main" val="10618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7964" y="141580"/>
            <a:ext cx="11213797" cy="1020762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 4 –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Remplir 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questionnaire d'appréciation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544913" y="1561360"/>
            <a:ext cx="9464463" cy="22529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fr-CA" sz="3600" dirty="0" smtClean="0"/>
              <a:t>Sélectionne </a:t>
            </a:r>
            <a:r>
              <a:rPr lang="fr-CA" sz="3600" dirty="0"/>
              <a:t>LA murale qui t'inspire le plus</a:t>
            </a:r>
            <a:endParaRPr lang="fr-FR" dirty="0"/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fr-CA" sz="3600" dirty="0" smtClean="0"/>
              <a:t>Réponds </a:t>
            </a:r>
            <a:r>
              <a:rPr lang="fr-CA" sz="3600" dirty="0"/>
              <a:t>au questionnaire d’appréciation </a:t>
            </a:r>
            <a:endParaRPr lang="fr-CA" dirty="0"/>
          </a:p>
          <a:p>
            <a:pPr algn="ctr">
              <a:lnSpc>
                <a:spcPct val="90000"/>
              </a:lnSpc>
            </a:pPr>
            <a:endParaRPr lang="fr-CA" sz="36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E871A19-1C17-455E-A190-6A31AFE027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89111" y="4376391"/>
            <a:ext cx="3452072" cy="8679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A" sz="2800" i="1">
                <a:solidFill>
                  <a:srgbClr val="00B0F0"/>
                </a:solidFill>
                <a:ea typeface="+mn-lt"/>
                <a:cs typeface="+mn-lt"/>
              </a:rPr>
              <a:t>* Inclure les 5 œuvres à la fin de ton travail</a:t>
            </a:r>
            <a:endParaRPr lang="en-US" sz="2800">
              <a:solidFill>
                <a:srgbClr val="00B0F0"/>
              </a:solidFill>
              <a:ea typeface="+mn-lt"/>
              <a:cs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BE664B4-AABA-4B78-B900-467D3C30029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77167" y="6435845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8"/>
              </a:rPr>
              <a:t>https://pixabay.com</a:t>
            </a:r>
            <a:endParaRPr lang="fr-FR" sz="120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65" y="3641837"/>
            <a:ext cx="4137596" cy="23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4425" y="274638"/>
            <a:ext cx="10390094" cy="1020762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kern="12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ÉTAPE 5 – Remplir la fiche d'autoévaluation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5227630" y="2419423"/>
            <a:ext cx="6202370" cy="3237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 algn="just">
              <a:lnSpc>
                <a:spcPct val="90000"/>
              </a:lnSpc>
              <a:spcAft>
                <a:spcPts val="600"/>
              </a:spcAft>
              <a:buSzPct val="100000"/>
              <a:buFont typeface="Arial"/>
              <a:buChar char="•"/>
            </a:pPr>
            <a:r>
              <a:rPr lang="fr-FR" sz="2800" dirty="0"/>
              <a:t>Cette fiche te permettra  de porter un regard critique sur ta participation et ta compréhension de l'activité</a:t>
            </a:r>
            <a:r>
              <a:rPr lang="fr-FR" sz="2800" dirty="0" smtClean="0"/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SzPct val="100000"/>
            </a:pPr>
            <a:endParaRPr lang="fr-FR" sz="2400" i="1" dirty="0"/>
          </a:p>
          <a:p>
            <a:pPr marL="571500" indent="-571500" algn="just">
              <a:lnSpc>
                <a:spcPct val="90000"/>
              </a:lnSpc>
              <a:spcAft>
                <a:spcPts val="600"/>
              </a:spcAft>
              <a:buSzPct val="100000"/>
              <a:buFont typeface="Arial"/>
              <a:buChar char="•"/>
            </a:pPr>
            <a:r>
              <a:rPr lang="fr-FR" sz="2800" dirty="0"/>
              <a:t>Ceci te permettra aussi vérifier </a:t>
            </a:r>
            <a:r>
              <a:rPr lang="fr-FR" sz="2800" dirty="0"/>
              <a:t>si tu as répondu à toutes les exigences du travail.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SzPct val="100000"/>
              <a:buFont typeface="Arial"/>
              <a:buChar char="•"/>
            </a:pPr>
            <a:endParaRPr lang="fr-FR" sz="2800" dirty="0"/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endParaRPr lang="fr-FR" sz="2400" i="1" dirty="0"/>
          </a:p>
        </p:txBody>
      </p:sp>
      <p:pic>
        <p:nvPicPr>
          <p:cNvPr id="3" name="Image 3" descr="Une image contenant stationnaire, crayon&#10;&#10;Description générée automatiquement">
            <a:extLst>
              <a:ext uri="{FF2B5EF4-FFF2-40B4-BE49-F238E27FC236}">
                <a16:creationId xmlns:a16="http://schemas.microsoft.com/office/drawing/2014/main" xmlns="" id="{D2B5030D-FDB2-4284-8882-922B9D4B96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6677" y="2225740"/>
            <a:ext cx="2827246" cy="3624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74942" y="567246"/>
            <a:ext cx="9143998" cy="706090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 6 - DOCUMENTS À REMETTRE</a:t>
            </a:r>
          </a:p>
        </p:txBody>
      </p:sp>
      <p:graphicFrame>
        <p:nvGraphicFramePr>
          <p:cNvPr id="4" name="Espace réservé du contenu 3" descr="Liste à puces verticale présentant 3 groupes superposés, contenant chacun une liste à puces."/>
          <p:cNvGraphicFramePr>
            <a:graphicFrameLocks noGrp="1"/>
          </p:cNvGraphicFramePr>
          <p:nvPr>
            <p:ph sz="half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5660853"/>
              </p:ext>
            </p:extLst>
          </p:nvPr>
        </p:nvGraphicFramePr>
        <p:xfrm>
          <a:off x="693812" y="2060448"/>
          <a:ext cx="669674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Espace réservé du contenu 2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2" t="1946" r="26629" b="4189"/>
          <a:stretch/>
        </p:blipFill>
        <p:spPr>
          <a:xfrm>
            <a:off x="8110636" y="1968170"/>
            <a:ext cx="3096344" cy="3837094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331EF11-3338-469B-8D01-15CEFB0D412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14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2064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pPr algn="ctr"/>
            <a:r>
              <a:rPr lang="fr-FR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BONNE EXPLORATION VIRTUELLE!</a:t>
            </a:r>
            <a:endParaRPr lang="fr-FR" sz="400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3247"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8F191E5-82F8-47F6-B317-EBE2744AEB6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7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9827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r>
              <a:rPr lang="fr-FR"/>
              <a:t>Images du diaporama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89D133A-3A6C-4C0D-83C4-9DDB6EEDAC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71370" y="2064212"/>
            <a:ext cx="9286930" cy="26407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>
                <a:ea typeface="+mn-lt"/>
                <a:cs typeface="+mn-lt"/>
              </a:rPr>
              <a:t>Toutes les images de ce diaporama proviennent du site </a:t>
            </a:r>
            <a:r>
              <a:rPr lang="fr-FR" sz="2400" err="1">
                <a:ea typeface="+mn-lt"/>
                <a:cs typeface="+mn-lt"/>
              </a:rPr>
              <a:t>Pixabay</a:t>
            </a:r>
            <a:r>
              <a:rPr lang="fr-FR" sz="2400">
                <a:ea typeface="+mn-lt"/>
                <a:cs typeface="+mn-lt"/>
              </a:rPr>
              <a:t>. </a:t>
            </a:r>
            <a:endParaRPr lang="fr-FR"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fr-FR" sz="2400" err="1">
                <a:ea typeface="+mn-lt"/>
                <a:cs typeface="+mn-lt"/>
              </a:rPr>
              <a:t>Pixabay</a:t>
            </a:r>
            <a:r>
              <a:rPr lang="fr-FR" sz="2400">
                <a:ea typeface="+mn-lt"/>
                <a:cs typeface="+mn-lt"/>
              </a:rPr>
              <a:t> (</a:t>
            </a:r>
            <a:r>
              <a:rPr lang="fr-FR" sz="2400">
                <a:ea typeface="+mn-lt"/>
                <a:cs typeface="+mn-lt"/>
                <a:hlinkClick r:id="rId5"/>
              </a:rPr>
              <a:t>https://pixabay.com</a:t>
            </a:r>
            <a:r>
              <a:rPr lang="fr-FR" sz="2400">
                <a:ea typeface="+mn-lt"/>
                <a:cs typeface="+mn-lt"/>
              </a:rPr>
              <a:t>) est un site allemand qui contient une banque d’images dont l’utilisation est permise pour usage commercial, sans attribution requise.</a:t>
            </a:r>
            <a:endParaRPr lang="fr-FR"/>
          </a:p>
          <a:p>
            <a:pPr algn="l">
              <a:lnSpc>
                <a:spcPct val="90000"/>
              </a:lnSpc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029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r>
              <a:rPr lang="fr-FR"/>
              <a:t>Références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89D133A-3A6C-4C0D-83C4-9DDB6EEDAC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298" y="2064212"/>
            <a:ext cx="10814486" cy="13674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err="1"/>
              <a:t>Tutorys</a:t>
            </a:r>
            <a:r>
              <a:rPr lang="fr-FR" sz="2000"/>
              <a:t> </a:t>
            </a:r>
            <a:r>
              <a:rPr lang="fr-FR" sz="2000" err="1"/>
              <a:t>MicroLearning</a:t>
            </a:r>
            <a:r>
              <a:rPr lang="fr-FR" sz="2000"/>
              <a:t>. (2015, 13 juillet). </a:t>
            </a:r>
            <a:r>
              <a:rPr lang="fr-FR" sz="2000" i="1"/>
              <a:t>Comment utiliser Street </a:t>
            </a:r>
            <a:r>
              <a:rPr lang="fr-FR" sz="2000" i="1" err="1"/>
              <a:t>View</a:t>
            </a:r>
            <a:r>
              <a:rPr lang="fr-FR" sz="2000" i="1"/>
              <a:t> Google </a:t>
            </a:r>
            <a:r>
              <a:rPr lang="fr-FR" sz="2000" i="1" err="1"/>
              <a:t>Map</a:t>
            </a:r>
            <a:r>
              <a:rPr lang="fr-FR" sz="2000" i="1"/>
              <a:t>?</a:t>
            </a:r>
            <a:r>
              <a:rPr lang="fr-FR" sz="2000"/>
              <a:t> </a:t>
            </a:r>
            <a:r>
              <a:rPr lang="en-US" sz="2000">
                <a:ea typeface="+mn-lt"/>
                <a:cs typeface="+mn-lt"/>
              </a:rPr>
              <a:t>[document </a:t>
            </a:r>
            <a:r>
              <a:rPr lang="en-US" sz="2000" err="1">
                <a:ea typeface="+mn-lt"/>
                <a:cs typeface="+mn-lt"/>
              </a:rPr>
              <a:t>vidéo</a:t>
            </a:r>
            <a:r>
              <a:rPr lang="en-US" sz="2000">
                <a:ea typeface="+mn-lt"/>
                <a:cs typeface="+mn-lt"/>
              </a:rPr>
              <a:t>]. </a:t>
            </a:r>
            <a:endParaRPr lang="fr-FR" sz="2000"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YouTube. </a:t>
            </a:r>
            <a:r>
              <a:rPr lang="en-US" sz="2000" err="1">
                <a:ea typeface="+mn-lt"/>
                <a:cs typeface="+mn-lt"/>
              </a:rPr>
              <a:t>Consulté</a:t>
            </a:r>
            <a:r>
              <a:rPr lang="en-US" sz="2000">
                <a:ea typeface="+mn-lt"/>
                <a:cs typeface="+mn-lt"/>
              </a:rPr>
              <a:t> à </a:t>
            </a:r>
            <a:r>
              <a:rPr lang="en-US" sz="2000" err="1">
                <a:ea typeface="+mn-lt"/>
                <a:cs typeface="+mn-lt"/>
              </a:rPr>
              <a:t>l'adresse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  <a:hlinkClick r:id="rId5"/>
              </a:rPr>
              <a:t>https://www.youtube.com/watch?v=ZcL97qqglUk</a:t>
            </a:r>
            <a:r>
              <a:rPr lang="en-US" sz="2000">
                <a:ea typeface="+mn-lt"/>
                <a:cs typeface="+mn-lt"/>
              </a:rPr>
              <a:t> </a:t>
            </a:r>
            <a:endParaRPr lang="fr-FR" sz="2000">
              <a:ea typeface="+mn-lt"/>
              <a:cs typeface="+mn-lt"/>
            </a:endParaRPr>
          </a:p>
          <a:p>
            <a:pPr algn="l">
              <a:lnSpc>
                <a:spcPct val="90000"/>
              </a:lnSpc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39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7908" y="692696"/>
            <a:ext cx="9143998" cy="674712"/>
          </a:xfrm>
        </p:spPr>
        <p:txBody>
          <a:bodyPr rtlCol="0"/>
          <a:lstStyle/>
          <a:p>
            <a:pPr algn="ctr" rtl="0"/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DESCRIPTION DE L’ACTIVITÉ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5780" y="1742940"/>
            <a:ext cx="7272808" cy="4824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CA" dirty="0"/>
              <a:t>Réaliser une activité virtuelle d’exploration de l’art de rue (</a:t>
            </a:r>
            <a:r>
              <a:rPr lang="fr-CA" i="1" dirty="0"/>
              <a:t>Street Art</a:t>
            </a:r>
            <a:r>
              <a:rPr lang="fr-CA" dirty="0"/>
              <a:t>) en utilisant le service de cartographie en </a:t>
            </a:r>
            <a:r>
              <a:rPr lang="fr-CA" dirty="0" smtClean="0"/>
              <a:t>ligne : </a:t>
            </a:r>
            <a:r>
              <a:rPr lang="fr-CA" dirty="0"/>
              <a:t>Google </a:t>
            </a:r>
            <a:r>
              <a:rPr lang="fr-CA" dirty="0" err="1"/>
              <a:t>Maps</a:t>
            </a:r>
            <a:r>
              <a:rPr lang="fr-CA" dirty="0"/>
              <a:t>. </a:t>
            </a:r>
            <a:endParaRPr lang="fr-CA" dirty="0">
              <a:solidFill>
                <a:srgbClr val="FF0000"/>
              </a:solidFill>
            </a:endParaRPr>
          </a:p>
          <a:p>
            <a:pPr algn="just"/>
            <a:r>
              <a:rPr lang="fr-CA" dirty="0"/>
              <a:t>Au cours de ce périple virtuel, vous serez </a:t>
            </a:r>
            <a:r>
              <a:rPr lang="fr-CA" dirty="0" smtClean="0"/>
              <a:t>amenés à </a:t>
            </a:r>
            <a:r>
              <a:rPr lang="fr-CA" dirty="0"/>
              <a:t>circuler dans les rues, à observer et apprécier un nouvel endroit. </a:t>
            </a:r>
          </a:p>
          <a:p>
            <a:pPr algn="just"/>
            <a:r>
              <a:rPr lang="fr-CA" dirty="0"/>
              <a:t>Tout comme un voyageur, il vous sera demandé de prendre en photographie les murales qui captent votre attention.</a:t>
            </a:r>
          </a:p>
          <a:p>
            <a:pPr algn="just"/>
            <a:r>
              <a:rPr lang="fr-CA" dirty="0"/>
              <a:t>Vous </a:t>
            </a:r>
            <a:r>
              <a:rPr lang="fr-CA" dirty="0" smtClean="0"/>
              <a:t>devrez choisir </a:t>
            </a:r>
            <a:r>
              <a:rPr lang="fr-CA" dirty="0"/>
              <a:t>un </a:t>
            </a:r>
            <a:r>
              <a:rPr lang="fr-CA" u="sng" dirty="0"/>
              <a:t>minimum de 5 œuvres</a:t>
            </a:r>
            <a:r>
              <a:rPr lang="fr-CA" dirty="0"/>
              <a:t> qui vous inspirent.</a:t>
            </a:r>
          </a:p>
          <a:p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23" y="1628800"/>
            <a:ext cx="3613705" cy="48209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785C0C0-A230-4BEC-BC45-DB460ADC33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8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7908" y="692696"/>
            <a:ext cx="9143998" cy="674712"/>
          </a:xfrm>
        </p:spPr>
        <p:txBody>
          <a:bodyPr rtlCol="0"/>
          <a:lstStyle/>
          <a:p>
            <a:pPr algn="ctr" rtl="0"/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OBJECTIFS</a:t>
            </a:r>
          </a:p>
        </p:txBody>
      </p:sp>
      <p:graphicFrame>
        <p:nvGraphicFramePr>
          <p:cNvPr id="2" name="Diagramme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9554307"/>
              </p:ext>
            </p:extLst>
          </p:nvPr>
        </p:nvGraphicFramePr>
        <p:xfrm>
          <a:off x="405780" y="1844824"/>
          <a:ext cx="113772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700" y="235558"/>
            <a:ext cx="2080232" cy="230425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C153DBFC-AFF7-4CFD-A028-F06A613AC2F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14"/>
              </a:rPr>
              <a:t>https://pixabay.com</a:t>
            </a:r>
            <a:endParaRPr lang="fr-FR" sz="1200"/>
          </a:p>
        </p:txBody>
      </p:sp>
      <p:sp>
        <p:nvSpPr>
          <p:cNvPr id="3138" name="ZoneTexte 3137">
            <a:extLst>
              <a:ext uri="{FF2B5EF4-FFF2-40B4-BE49-F238E27FC236}">
                <a16:creationId xmlns:a16="http://schemas.microsoft.com/office/drawing/2014/main" xmlns="" id="{10ECEDEA-AB04-483D-9B60-68F05CCD2E2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3877" y="236356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2400">
                <a:solidFill>
                  <a:srgbClr val="FF0000"/>
                </a:solidFill>
                <a:highlight>
                  <a:srgbClr val="FFFF00"/>
                </a:highlight>
              </a:rPr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943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7908" y="692696"/>
            <a:ext cx="9143998" cy="674712"/>
          </a:xfrm>
        </p:spPr>
        <p:txBody>
          <a:bodyPr rtlCol="0"/>
          <a:lstStyle/>
          <a:p>
            <a:pPr algn="ctr" rtl="0"/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CONTEXTE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35156" y="2394254"/>
            <a:ext cx="4783192" cy="3384376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CA" sz="3600"/>
              <a:t>Activité réalisée  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fr-CA" sz="3600"/>
              <a:t>à distance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fr-CA" sz="3600"/>
              <a:t> via l’application TEAMS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334629"/>
            <a:ext cx="5102313" cy="34706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66A852-1E93-4D11-A73F-3A50F794444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8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3547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7908" y="692696"/>
            <a:ext cx="9143998" cy="674712"/>
          </a:xfrm>
        </p:spPr>
        <p:txBody>
          <a:bodyPr rtlCol="0"/>
          <a:lstStyle/>
          <a:p>
            <a:pPr algn="ctr" rtl="0"/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RESSOURCES NUMÉRIQUES À UTILISER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59777" y="1770536"/>
            <a:ext cx="9629223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err="1"/>
              <a:t>L’application</a:t>
            </a:r>
            <a:r>
              <a:rPr lang="en-US" sz="2800"/>
              <a:t> Microsoft Teams</a:t>
            </a:r>
          </a:p>
          <a:p>
            <a:pPr>
              <a:lnSpc>
                <a:spcPct val="150000"/>
              </a:lnSpc>
            </a:pPr>
            <a:r>
              <a:rPr lang="en-US" sz="2800"/>
              <a:t>Le service de </a:t>
            </a:r>
            <a:r>
              <a:rPr lang="en-US" sz="2800" err="1"/>
              <a:t>cartographie</a:t>
            </a:r>
            <a:r>
              <a:rPr lang="en-US" sz="2800"/>
              <a:t>  Google Maps (Google Street View) </a:t>
            </a:r>
          </a:p>
          <a:p>
            <a:pPr>
              <a:lnSpc>
                <a:spcPct val="150000"/>
              </a:lnSpc>
            </a:pPr>
            <a:r>
              <a:rPr lang="en-US" sz="2800" err="1"/>
              <a:t>L’outil</a:t>
            </a:r>
            <a:r>
              <a:rPr lang="en-US" sz="2800"/>
              <a:t> capture </a:t>
            </a:r>
            <a:r>
              <a:rPr lang="en-US" sz="2800" err="1"/>
              <a:t>d’écran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Le </a:t>
            </a:r>
            <a:r>
              <a:rPr lang="en-US" sz="2800" err="1"/>
              <a:t>logiciel</a:t>
            </a:r>
            <a:r>
              <a:rPr lang="en-US" sz="2800"/>
              <a:t> </a:t>
            </a:r>
            <a:r>
              <a:rPr lang="en-US" sz="2800" err="1"/>
              <a:t>Microsft</a:t>
            </a:r>
            <a:r>
              <a:rPr lang="en-US" sz="2800"/>
              <a:t> Word 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b="9107"/>
          <a:stretch/>
        </p:blipFill>
        <p:spPr>
          <a:xfrm>
            <a:off x="2516732" y="3136626"/>
            <a:ext cx="9626352" cy="380843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A3F1F68-1DD3-434D-B0FF-292C244D226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8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2485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/>
          <a:lstStyle/>
          <a:p>
            <a:pPr algn="ctr"/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Avant</a:t>
            </a:r>
            <a:r>
              <a:rPr lang="fr-FR">
                <a:solidFill>
                  <a:schemeClr val="accent2"/>
                </a:solidFill>
              </a:rPr>
              <a:t> </a:t>
            </a:r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commencer l’activité</a:t>
            </a:r>
            <a:endParaRPr lang="fr-FR"/>
          </a:p>
        </p:txBody>
      </p:sp>
      <p:sp>
        <p:nvSpPr>
          <p:cNvPr id="6" name="Espace réservé du contenu 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54245" y="1772816"/>
            <a:ext cx="6107759" cy="43924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 sz="5100" dirty="0"/>
              <a:t>Chaque </a:t>
            </a:r>
            <a:r>
              <a:rPr lang="fr-FR" sz="5100" u="sng" dirty="0"/>
              <a:t>ÉLÈVE</a:t>
            </a:r>
            <a:r>
              <a:rPr lang="fr-FR" sz="5100" dirty="0"/>
              <a:t> recevra: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4100" dirty="0" smtClean="0">
                <a:solidFill>
                  <a:srgbClr val="00B0F0"/>
                </a:solidFill>
              </a:rPr>
              <a:t>Un l</a:t>
            </a:r>
            <a:r>
              <a:rPr lang="fr-CA" sz="4100" dirty="0" smtClean="0">
                <a:solidFill>
                  <a:srgbClr val="00B0F0"/>
                </a:solidFill>
              </a:rPr>
              <a:t>ieu </a:t>
            </a:r>
            <a:r>
              <a:rPr lang="fr-CA" sz="4100" dirty="0">
                <a:solidFill>
                  <a:srgbClr val="00B0F0"/>
                </a:solidFill>
              </a:rPr>
              <a:t>à explorer de façon virtuelle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4100" dirty="0" smtClean="0">
                <a:solidFill>
                  <a:srgbClr val="00B0F0"/>
                </a:solidFill>
              </a:rPr>
              <a:t>Une f</a:t>
            </a:r>
            <a:r>
              <a:rPr lang="fr-CA" sz="4100" dirty="0" smtClean="0">
                <a:solidFill>
                  <a:srgbClr val="00B0F0"/>
                </a:solidFill>
              </a:rPr>
              <a:t>iche </a:t>
            </a:r>
            <a:r>
              <a:rPr lang="fr-CA" sz="4100" dirty="0">
                <a:solidFill>
                  <a:srgbClr val="00B0F0"/>
                </a:solidFill>
              </a:rPr>
              <a:t>du projet</a:t>
            </a:r>
            <a:endParaRPr lang="fr-CA" sz="4100" dirty="0"/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4100" dirty="0" smtClean="0">
                <a:solidFill>
                  <a:srgbClr val="00B0F0"/>
                </a:solidFill>
              </a:rPr>
              <a:t>Un q</a:t>
            </a:r>
            <a:r>
              <a:rPr lang="fr-CA" sz="4100" dirty="0" smtClean="0">
                <a:solidFill>
                  <a:srgbClr val="00B0F0"/>
                </a:solidFill>
              </a:rPr>
              <a:t>uestionnaire </a:t>
            </a:r>
            <a:r>
              <a:rPr lang="fr-CA" sz="4100" dirty="0">
                <a:solidFill>
                  <a:srgbClr val="00B0F0"/>
                </a:solidFill>
              </a:rPr>
              <a:t>d’appréciation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4100" dirty="0" smtClean="0">
                <a:solidFill>
                  <a:srgbClr val="00B0F0"/>
                </a:solidFill>
              </a:rPr>
              <a:t>Une f</a:t>
            </a:r>
            <a:r>
              <a:rPr lang="fr-CA" sz="4100" dirty="0" smtClean="0">
                <a:solidFill>
                  <a:srgbClr val="00B0F0"/>
                </a:solidFill>
              </a:rPr>
              <a:t>iche </a:t>
            </a:r>
            <a:r>
              <a:rPr lang="fr-CA" sz="4100" dirty="0">
                <a:solidFill>
                  <a:srgbClr val="00B0F0"/>
                </a:solidFill>
              </a:rPr>
              <a:t>d’autoévaluation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4100" dirty="0" smtClean="0">
                <a:solidFill>
                  <a:srgbClr val="00B0F0"/>
                </a:solidFill>
              </a:rPr>
              <a:t>Un d</a:t>
            </a:r>
            <a:r>
              <a:rPr lang="fr-CA" sz="4100" dirty="0" smtClean="0">
                <a:solidFill>
                  <a:srgbClr val="00B0F0"/>
                </a:solidFill>
              </a:rPr>
              <a:t>ocument </a:t>
            </a:r>
            <a:r>
              <a:rPr lang="fr-CA" sz="4100" dirty="0">
                <a:solidFill>
                  <a:srgbClr val="00B0F0"/>
                </a:solidFill>
              </a:rPr>
              <a:t>de support pour utiliser les outils technologiques</a:t>
            </a:r>
          </a:p>
          <a:p>
            <a:pPr rtl="0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8" y="248576"/>
            <a:ext cx="3174389" cy="63487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F66D97F-AFEC-42EA-B35C-F57FB2D92A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8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4429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7908" y="332656"/>
            <a:ext cx="9143998" cy="746720"/>
          </a:xfrm>
        </p:spPr>
        <p:txBody>
          <a:bodyPr rtlCol="0"/>
          <a:lstStyle/>
          <a:p>
            <a:pPr algn="ctr"/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Avant</a:t>
            </a:r>
            <a:r>
              <a:rPr lang="fr-FR">
                <a:solidFill>
                  <a:schemeClr val="accent2"/>
                </a:solidFill>
              </a:rPr>
              <a:t> </a:t>
            </a:r>
            <a:r>
              <a: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commencer l’activité</a:t>
            </a:r>
            <a:endParaRPr lang="fr-FR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>
          <a:xfrm>
            <a:off x="7894612" y="2564904"/>
            <a:ext cx="4040268" cy="288032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047822" y="1844824"/>
            <a:ext cx="5329432" cy="393595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>
                <a:solidFill>
                  <a:schemeClr val="tx1"/>
                </a:solidFill>
                <a:ea typeface="+mn-lt"/>
                <a:cs typeface="+mn-lt"/>
              </a:rPr>
              <a:t>Sur  TEAMS,</a:t>
            </a:r>
            <a:r>
              <a:rPr lang="fr-FR" sz="320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3200">
                <a:solidFill>
                  <a:schemeClr val="tx1"/>
                </a:solidFill>
              </a:rPr>
              <a:t>d</a:t>
            </a:r>
            <a:r>
              <a:rPr lang="fr-FR" sz="3200"/>
              <a:t>es </a:t>
            </a:r>
            <a:r>
              <a:rPr lang="fr-FR" sz="3200">
                <a:solidFill>
                  <a:schemeClr val="tx1"/>
                </a:solidFill>
              </a:rPr>
              <a:t>sous-groupes  de soutien  de 5 élèves </a:t>
            </a:r>
            <a:r>
              <a:rPr lang="fr-FR" sz="3200"/>
              <a:t>seront formées selon les lieux communs.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E7FC779-B075-4638-8CEB-8F651D650EB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62005" y="6535399"/>
            <a:ext cx="1738358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>
                <a:solidFill>
                  <a:srgbClr val="57BCE5"/>
                </a:solidFill>
                <a:cs typeface="Segoe UI"/>
                <a:hlinkClick r:id="rId8"/>
              </a:rPr>
              <a:t>https://pixabay.com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r-FR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PROCÉDURE</a:t>
            </a:r>
            <a:r>
              <a:rPr lang="fr-FR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pour effectuer le travail</a:t>
            </a:r>
            <a:r>
              <a:rPr lang="fr-FR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 1 –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Utiliser 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Google Street </a:t>
            </a:r>
            <a:r>
              <a:rPr lang="fr-FR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View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784763" y="1520631"/>
            <a:ext cx="10715183" cy="35271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400" dirty="0" smtClean="0"/>
              <a:t>Ouvre </a:t>
            </a:r>
            <a:r>
              <a:rPr lang="fr-CA" sz="2400" dirty="0"/>
              <a:t>Google </a:t>
            </a:r>
            <a:r>
              <a:rPr lang="fr-CA" sz="2400" dirty="0" err="1"/>
              <a:t>Maps</a:t>
            </a:r>
            <a:endParaRPr lang="fr-CA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400" dirty="0" smtClean="0"/>
              <a:t>Entre </a:t>
            </a:r>
            <a:r>
              <a:rPr lang="fr-CA" sz="2400" dirty="0"/>
              <a:t>l’adresse, la rue ou le quartier de votre lieu à explorer</a:t>
            </a:r>
          </a:p>
          <a:p>
            <a:pPr marL="971550" lvl="1" indent="-514350">
              <a:lnSpc>
                <a:spcPct val="150000"/>
              </a:lnSpc>
              <a:buAutoNum type="alphaLcParenR"/>
            </a:pPr>
            <a:r>
              <a:rPr lang="fr-CA" sz="2400" dirty="0"/>
              <a:t>Tu peux ajouter des </a:t>
            </a:r>
            <a:r>
              <a:rPr lang="fr-CA" sz="2400" dirty="0" smtClean="0"/>
              <a:t>mots-clés </a:t>
            </a:r>
            <a:r>
              <a:rPr lang="fr-CA" sz="2400" dirty="0"/>
              <a:t>dans ton curseur de recherche, </a:t>
            </a:r>
            <a:r>
              <a:rPr lang="fr-CA" sz="2400" dirty="0" smtClean="0"/>
              <a:t>tels que: art, murale</a:t>
            </a:r>
            <a:r>
              <a:rPr lang="fr-CA" sz="2400" dirty="0"/>
              <a:t>, </a:t>
            </a:r>
            <a:r>
              <a:rPr lang="fr-CA" sz="2400" i="1" dirty="0"/>
              <a:t>Street </a:t>
            </a:r>
            <a:r>
              <a:rPr lang="fr-CA" sz="2400" i="1" dirty="0" smtClean="0"/>
              <a:t>Art</a:t>
            </a:r>
            <a:r>
              <a:rPr lang="fr-CA" sz="2400" dirty="0"/>
              <a:t> </a:t>
            </a:r>
            <a:r>
              <a:rPr lang="fr-CA" sz="2400" dirty="0" smtClean="0"/>
              <a:t>et </a:t>
            </a:r>
            <a:r>
              <a:rPr lang="fr-CA" sz="2400" i="1" dirty="0" smtClean="0"/>
              <a:t>mural</a:t>
            </a:r>
            <a:r>
              <a:rPr lang="fr-CA" sz="2400" dirty="0"/>
              <a:t>.</a:t>
            </a:r>
            <a:r>
              <a:rPr lang="fr-CA" sz="2400" dirty="0" smtClean="0"/>
              <a:t> </a:t>
            </a:r>
            <a:endParaRPr lang="fr-CA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400" dirty="0" smtClean="0"/>
              <a:t>Bascule </a:t>
            </a:r>
            <a:r>
              <a:rPr lang="fr-CA" sz="2400" dirty="0"/>
              <a:t>vers la passerelle Google Street </a:t>
            </a:r>
            <a:r>
              <a:rPr lang="fr-CA" sz="2400" dirty="0" err="1"/>
              <a:t>View</a:t>
            </a:r>
            <a:endParaRPr lang="fr-CA" sz="2400" dirty="0"/>
          </a:p>
          <a:p>
            <a:pPr>
              <a:lnSpc>
                <a:spcPct val="90000"/>
              </a:lnSpc>
            </a:pPr>
            <a:endParaRPr lang="fr-CA" sz="2400" dirty="0"/>
          </a:p>
          <a:p>
            <a:pPr>
              <a:lnSpc>
                <a:spcPct val="90000"/>
              </a:lnSpc>
            </a:pPr>
            <a:endParaRPr lang="fr-CA" sz="2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2240254" y="4603861"/>
            <a:ext cx="7799294" cy="198515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400" b="1"/>
              <a:t>VIDÉO:</a:t>
            </a:r>
          </a:p>
          <a:p>
            <a:pPr algn="ctr">
              <a:lnSpc>
                <a:spcPct val="150000"/>
              </a:lnSpc>
            </a:pPr>
            <a:endParaRPr lang="fr-CA" sz="1000" b="1"/>
          </a:p>
          <a:p>
            <a:pPr algn="ctr"/>
            <a:r>
              <a:rPr lang="fr-CA" sz="2400" b="1"/>
              <a:t> Comment utiliser Street </a:t>
            </a:r>
            <a:r>
              <a:rPr lang="fr-CA" sz="2400" b="1" err="1"/>
              <a:t>View</a:t>
            </a:r>
            <a:r>
              <a:rPr lang="fr-CA" sz="2400" b="1"/>
              <a:t> avec Google </a:t>
            </a:r>
            <a:r>
              <a:rPr lang="fr-CA" sz="2400" b="1" err="1"/>
              <a:t>Maps</a:t>
            </a:r>
            <a:r>
              <a:rPr lang="fr-CA" sz="2400" b="1"/>
              <a:t> ?</a:t>
            </a:r>
            <a:endParaRPr lang="fr-CA"/>
          </a:p>
          <a:p>
            <a:pPr algn="ctr"/>
            <a:r>
              <a:rPr lang="fr-CA" sz="2400">
                <a:hlinkClick r:id="rId6"/>
              </a:rPr>
              <a:t>https://www.youtube.com/watch?v=ZcL97qqglUk</a:t>
            </a:r>
            <a:r>
              <a:rPr lang="fr-CA" sz="2400"/>
              <a:t> </a:t>
            </a:r>
          </a:p>
          <a:p>
            <a:pPr algn="ctr"/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4846_win32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7_TF02804846_TF02804846" id="{61DB2ABB-C8FF-4A02-ACE4-B484BA3269F9}" vid="{7147F5C6-1CAD-4BFC-99B0-1ABC9DBA7C9E}"/>
    </a:ext>
  </a:extLst>
</a:theme>
</file>

<file path=ppt/theme/theme2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7C0B0C68CB14EBBA3668864EC7F8F" ma:contentTypeVersion="10" ma:contentTypeDescription="Crée un document." ma:contentTypeScope="" ma:versionID="7b249bb7d9ddbeeea7e51a623b57b333">
  <xsd:schema xmlns:xsd="http://www.w3.org/2001/XMLSchema" xmlns:xs="http://www.w3.org/2001/XMLSchema" xmlns:p="http://schemas.microsoft.com/office/2006/metadata/properties" xmlns:ns3="d1c7206e-3764-401d-9cfe-61a4e46f7c3b" xmlns:ns4="f0f0bf9e-6b25-4e51-b1fa-cc7bbb069511" targetNamespace="http://schemas.microsoft.com/office/2006/metadata/properties" ma:root="true" ma:fieldsID="6ee800e7c186e8b983a989711b880a7d" ns3:_="" ns4:_="">
    <xsd:import namespace="d1c7206e-3764-401d-9cfe-61a4e46f7c3b"/>
    <xsd:import namespace="f0f0bf9e-6b25-4e51-b1fa-cc7bbb0695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7206e-3764-401d-9cfe-61a4e46f7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0bf9e-6b25-4e51-b1fa-cc7bbb069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64C18-58B7-4056-90ED-1F8E446E5D3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0f0bf9e-6b25-4e51-b1fa-cc7bbb069511"/>
    <ds:schemaRef ds:uri="d1c7206e-3764-401d-9cfe-61a4e46f7c3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F42244-2C08-4FEF-AF1C-8771D183931C}">
  <ds:schemaRefs>
    <ds:schemaRef ds:uri="d1c7206e-3764-401d-9cfe-61a4e46f7c3b"/>
    <ds:schemaRef ds:uri="f0f0bf9e-6b25-4e51-b1fa-cc7bbb0695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E16B31-276C-46B0-AAA1-21BF65879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4</TotalTime>
  <Words>392</Words>
  <Application>Microsoft Office PowerPoint</Application>
  <PresentationFormat>Personnalisé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Consolas</vt:lpstr>
      <vt:lpstr>Corbel</vt:lpstr>
      <vt:lpstr>Segoe UI</vt:lpstr>
      <vt:lpstr>tf02804846_win32</vt:lpstr>
      <vt:lpstr>Exploration urbaine et artistique  à l’échelle virtuelle  </vt:lpstr>
      <vt:lpstr>DESCRIPTION DE L’ACTIVITÉ</vt:lpstr>
      <vt:lpstr>OBJECTIFS</vt:lpstr>
      <vt:lpstr>CONTEXTE</vt:lpstr>
      <vt:lpstr>RESSOURCES NUMÉRIQUES À UTILISER</vt:lpstr>
      <vt:lpstr>Avant de commencer l’activité</vt:lpstr>
      <vt:lpstr>Avant de commencer l’activité</vt:lpstr>
      <vt:lpstr>PROCÉDURE pour effectuer le travail </vt:lpstr>
      <vt:lpstr>ÉTAPE 1 – Utiliser Google Street View</vt:lpstr>
      <vt:lpstr>ÉTAPE 2 – Explorer ton quartier</vt:lpstr>
      <vt:lpstr>ÉTAPE 3 – Capture d’écran</vt:lpstr>
      <vt:lpstr>ÉTAPE 4 – Remplir le questionnaire d'appréciation</vt:lpstr>
      <vt:lpstr>ÉTAPE 5 – Remplir la fiche d'autoévaluation</vt:lpstr>
      <vt:lpstr>Étape 6 - DOCUMENTS À REMETTRE</vt:lpstr>
      <vt:lpstr>BONNE EXPLORATION VIRTUELLE!</vt:lpstr>
      <vt:lpstr>Images du diaporama</vt:lpstr>
      <vt:lpstr>Références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Utilisateur Windows</dc:creator>
  <cp:lastModifiedBy>Anny</cp:lastModifiedBy>
  <cp:revision>3</cp:revision>
  <dcterms:created xsi:type="dcterms:W3CDTF">2021-01-28T02:33:45Z</dcterms:created>
  <dcterms:modified xsi:type="dcterms:W3CDTF">2021-01-31T04:36:01Z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0x0101008717C0B0C68CB14EBBA3668864EC7F8F</vt:lpwstr>
  </property>
</Properties>
</file>